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07" r:id="rId3"/>
    <p:sldId id="305" r:id="rId4"/>
    <p:sldId id="340" r:id="rId5"/>
    <p:sldId id="333" r:id="rId6"/>
    <p:sldId id="321" r:id="rId7"/>
    <p:sldId id="322" r:id="rId8"/>
    <p:sldId id="309" r:id="rId9"/>
    <p:sldId id="290" r:id="rId10"/>
    <p:sldId id="291" r:id="rId11"/>
    <p:sldId id="301" r:id="rId12"/>
    <p:sldId id="336" r:id="rId13"/>
    <p:sldId id="334" r:id="rId14"/>
    <p:sldId id="318" r:id="rId15"/>
    <p:sldId id="316" r:id="rId16"/>
    <p:sldId id="328" r:id="rId17"/>
    <p:sldId id="315" r:id="rId18"/>
    <p:sldId id="320" r:id="rId19"/>
    <p:sldId id="313" r:id="rId20"/>
    <p:sldId id="312" r:id="rId21"/>
    <p:sldId id="311" r:id="rId22"/>
    <p:sldId id="319" r:id="rId23"/>
    <p:sldId id="314" r:id="rId24"/>
    <p:sldId id="296" r:id="rId25"/>
    <p:sldId id="338" r:id="rId26"/>
    <p:sldId id="304" r:id="rId27"/>
    <p:sldId id="323" r:id="rId28"/>
    <p:sldId id="324" r:id="rId29"/>
    <p:sldId id="326" r:id="rId30"/>
    <p:sldId id="329" r:id="rId31"/>
    <p:sldId id="330" r:id="rId32"/>
    <p:sldId id="289" r:id="rId33"/>
    <p:sldId id="308" r:id="rId34"/>
    <p:sldId id="310" r:id="rId35"/>
    <p:sldId id="339" r:id="rId36"/>
    <p:sldId id="335" r:id="rId37"/>
    <p:sldId id="317" r:id="rId38"/>
    <p:sldId id="33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681" autoAdjust="0"/>
  </p:normalViewPr>
  <p:slideViewPr>
    <p:cSldViewPr>
      <p:cViewPr varScale="1">
        <p:scale>
          <a:sx n="75" d="100"/>
          <a:sy n="75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DE0BA1-4C5A-45ED-AB4A-4E5A314CC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22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048000"/>
            <a:ext cx="601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2  Karim" pitchFamily="2" charset="-78"/>
              </a:rPr>
              <a:t>دکتر احمد عبدالهی </a:t>
            </a:r>
          </a:p>
          <a:p>
            <a:pPr algn="ctr"/>
            <a:r>
              <a:rPr lang="fa-IR" sz="3600" dirty="0" smtClean="0">
                <a:cs typeface="2  Karim" pitchFamily="2" charset="-78"/>
              </a:rPr>
              <a:t>فوق تخصص جراحی‌های سرطان</a:t>
            </a:r>
            <a:endParaRPr lang="en-US" sz="3600" dirty="0">
              <a:cs typeface="2  Karim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495800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2  Karim" pitchFamily="2" charset="-78"/>
              </a:rPr>
              <a:t>کلیات بیماری سرطان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2  Karim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41-شكل 2-پراكندگي سرطان در زنا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6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aYaNeT\Desktop\tv\421332891_23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35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162799"/>
          </a:xfrm>
        </p:spPr>
      </p:pic>
    </p:spTree>
    <p:extLst>
      <p:ext uri="{BB962C8B-B14F-4D97-AF65-F5344CB8AC3E}">
        <p14:creationId xmlns="" xmlns:p14="http://schemas.microsoft.com/office/powerpoint/2010/main" val="32417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0"/>
            <a:ext cx="9144000" cy="8000999"/>
          </a:xfrm>
        </p:spPr>
      </p:pic>
    </p:spTree>
    <p:extLst>
      <p:ext uri="{BB962C8B-B14F-4D97-AF65-F5344CB8AC3E}">
        <p14:creationId xmlns="" xmlns:p14="http://schemas.microsoft.com/office/powerpoint/2010/main" val="16335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RaYaNeT\Desktop\18.195\815903578_8603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0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RaYaNeT\Desktop\18.195\814724188_130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photo\image-2fb62f1669513210ba417702f4b3ded609f231084720188fe02aab1056cb4e3a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RaYaNeT\Desktop\18.195\814716445_104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33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RaYaNeT\Desktop\18.195\816214897_86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5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RaYaNeT\Desktop\18.195\421304594_34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3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RaYaNeT\Desktop\tv\815903080_157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84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8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RaYaNeT\Desktop\18.195\816222523_95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98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RaYaNeT\Desktop\18.195\816218837_99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00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RaYaNeT\Desktop\18.195\816201189_10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86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RaYaNeT\Desktop\18.195\814702976_84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91440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5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YaNeT\Desktop\tv\812707662_123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00200"/>
            <a:ext cx="8686800" cy="952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68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5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YaNeT\Desktop\tv\814701710_99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9" y="0"/>
            <a:ext cx="76610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31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199"/>
            <a:ext cx="9220200" cy="739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5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oto\image-2c6168b256a5c4af4a43642c1924b28a8539be7be9a61135ed13dcdfe689c9f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3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hoto\812319957_39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981200"/>
            <a:ext cx="9829800" cy="952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00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RaYaNeT\Desktop\tv\814719770_51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"/>
            <a:ext cx="9144000" cy="669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8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533400"/>
            <a:ext cx="11506200" cy="769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6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photo\811840821_555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conferance\cancer\Cancer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83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RaYaNeT\Desktop\tv\image-2eeff12cba99d3aabc8579e144ccc887a6b77f51668df46b814d2d5de25b137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" y="-3276600"/>
            <a:ext cx="8991600" cy="1089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36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اصول پیشگیری از سرطان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تغذیه مناسب </a:t>
            </a:r>
          </a:p>
          <a:p>
            <a:pPr marL="0" indent="0">
              <a:buNone/>
            </a:pPr>
            <a:r>
              <a:rPr lang="fa-IR" dirty="0" smtClean="0"/>
              <a:t> نوع غذا </a:t>
            </a:r>
          </a:p>
          <a:p>
            <a:pPr>
              <a:buFontTx/>
              <a:buChar char="-"/>
            </a:pPr>
            <a:r>
              <a:rPr lang="fa-IR" dirty="0" smtClean="0"/>
              <a:t>روش های نگهداری  </a:t>
            </a:r>
          </a:p>
          <a:p>
            <a:pPr>
              <a:buFontTx/>
              <a:buChar char="-"/>
            </a:pPr>
            <a:r>
              <a:rPr lang="fa-IR" dirty="0" smtClean="0"/>
              <a:t>اماده سازی</a:t>
            </a:r>
          </a:p>
          <a:p>
            <a:pPr>
              <a:buFontTx/>
              <a:buChar char="-"/>
            </a:pPr>
            <a:r>
              <a:rPr lang="fa-IR" dirty="0" smtClean="0"/>
              <a:t>فریز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53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239000"/>
          </a:xfrm>
        </p:spPr>
      </p:pic>
    </p:spTree>
    <p:extLst>
      <p:ext uri="{BB962C8B-B14F-4D97-AF65-F5344CB8AC3E}">
        <p14:creationId xmlns="" xmlns:p14="http://schemas.microsoft.com/office/powerpoint/2010/main" val="3143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296400" cy="7924800"/>
          </a:xfrm>
        </p:spPr>
      </p:pic>
    </p:spTree>
    <p:extLst>
      <p:ext uri="{BB962C8B-B14F-4D97-AF65-F5344CB8AC3E}">
        <p14:creationId xmlns="" xmlns:p14="http://schemas.microsoft.com/office/powerpoint/2010/main" val="34071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04800"/>
            <a:ext cx="8229600" cy="579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RaYaNeT\Desktop\18.195\814738948_34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85800"/>
            <a:ext cx="9144000" cy="7772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E:\Telegram\Telegram Images\811838818_8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2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372600" cy="7467600"/>
          </a:xfrm>
        </p:spPr>
      </p:pic>
    </p:spTree>
    <p:extLst>
      <p:ext uri="{BB962C8B-B14F-4D97-AF65-F5344CB8AC3E}">
        <p14:creationId xmlns="" xmlns:p14="http://schemas.microsoft.com/office/powerpoint/2010/main" val="17583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381000"/>
            <a:ext cx="12725400" cy="7315200"/>
          </a:xfrm>
        </p:spPr>
      </p:pic>
    </p:spTree>
    <p:extLst>
      <p:ext uri="{BB962C8B-B14F-4D97-AF65-F5344CB8AC3E}">
        <p14:creationId xmlns="" xmlns:p14="http://schemas.microsoft.com/office/powerpoint/2010/main" val="30164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SKIN MALIGNANCY</a:t>
            </a:r>
          </a:p>
          <a:p>
            <a:r>
              <a:rPr lang="en-US" dirty="0" smtClean="0"/>
              <a:t>BREAST</a:t>
            </a:r>
          </a:p>
          <a:p>
            <a:r>
              <a:rPr lang="en-US" dirty="0" smtClean="0"/>
              <a:t>COLORECTAL</a:t>
            </a:r>
          </a:p>
          <a:p>
            <a:r>
              <a:rPr lang="en-US" dirty="0" smtClean="0"/>
              <a:t>STOMACH&amp;OTHER GI</a:t>
            </a:r>
          </a:p>
          <a:p>
            <a:r>
              <a:rPr lang="en-US" dirty="0" smtClean="0"/>
              <a:t>GYN</a:t>
            </a:r>
          </a:p>
          <a:p>
            <a:r>
              <a:rPr lang="en-US" dirty="0" smtClean="0"/>
              <a:t>GUT</a:t>
            </a:r>
          </a:p>
          <a:p>
            <a:r>
              <a:rPr lang="en-US" dirty="0" smtClean="0"/>
              <a:t>HEMATO</a:t>
            </a:r>
          </a:p>
          <a:p>
            <a:r>
              <a:rPr lang="en-US" dirty="0" smtClean="0"/>
              <a:t>OTHER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1945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photo\image-17683e3890fdf0979391b426e6d4ec697deace3ae7b5dca52888ea185ce7409f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3920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0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RaYaNeT\Desktop\tv\421222082_25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33" y="0"/>
            <a:ext cx="494633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59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41-شكل 1-پراكندگي سرطان در مردا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067800" cy="708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5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35</Words>
  <Application>Microsoft Office PowerPoint</Application>
  <PresentationFormat>On-screen Show (4:3)</PresentationFormat>
  <Paragraphs>17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اصول پیشگیری از سرطان 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RaYaNeT</dc:creator>
  <cp:lastModifiedBy>Lenovo</cp:lastModifiedBy>
  <cp:revision>28</cp:revision>
  <dcterms:created xsi:type="dcterms:W3CDTF">2006-08-16T00:00:00Z</dcterms:created>
  <dcterms:modified xsi:type="dcterms:W3CDTF">2017-02-07T18:07:10Z</dcterms:modified>
</cp:coreProperties>
</file>