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Default Extension="xlsx" ContentType="application/vnd.openxmlformats-officedocument.spreadsheetml.sheet"/>
  <Override PartName="/ppt/charts/chart3.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Default Extension="png" ContentType="image/png"/>
  <Override PartName="/ppt/diagrams/drawing3.xml" ContentType="application/vnd.ms-office.drawingml.diagramDrawing+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diagrams/colors1.xml" ContentType="application/vnd.openxmlformats-officedocument.drawingml.diagramColors+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diagrams/drawing5.xml" ContentType="application/vnd.ms-office.drawingml.diagramDrawing+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diagrams/quickStyle5.xml" ContentType="application/vnd.openxmlformats-officedocument.drawingml.diagramStyle+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Masters/slideMaster21.xml" ContentType="application/vnd.openxmlformats-officedocument.presentationml.slideMaster+xml"/>
  <Override PartName="/ppt/slideLayouts/slideLayout224.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Layouts/slideLayout213.xml" ContentType="application/vnd.openxmlformats-officedocument.presentationml.slideLayout+xml"/>
  <Override PartName="/ppt/slideLayouts/slideLayout231.xml" ContentType="application/vnd.openxmlformats-officedocument.presentationml.slideLayout+xml"/>
  <Override PartName="/ppt/diagrams/drawing6.xml" ContentType="application/vnd.ms-office.drawingml.diagramDrawing+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s/slide40.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diagrams/layout2.xml" ContentType="application/vnd.openxmlformats-officedocument.drawingml.diagramLayout+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diagrams/drawing1.xml" ContentType="application/vnd.ms-office.drawingml.diagramDrawing+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diagrams/quickStyle1.xml" ContentType="application/vnd.openxmlformats-officedocument.drawingml.diagramStyle+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diagrams/layout4.xml" ContentType="application/vnd.openxmlformats-officedocument.drawingml.diagramLayout+xml"/>
  <Override PartName="/ppt/slideLayouts/slideLayout206.xml" ContentType="application/vnd.openxmlformats-officedocument.presentationml.slideLayout+xml"/>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 id="2147483744" r:id="rId7"/>
    <p:sldMasterId id="2147483756" r:id="rId8"/>
    <p:sldMasterId id="2147483768" r:id="rId9"/>
    <p:sldMasterId id="2147483780" r:id="rId10"/>
    <p:sldMasterId id="2147483792" r:id="rId11"/>
    <p:sldMasterId id="2147483804" r:id="rId12"/>
    <p:sldMasterId id="2147483816" r:id="rId13"/>
    <p:sldMasterId id="2147483828" r:id="rId14"/>
    <p:sldMasterId id="2147483840" r:id="rId15"/>
    <p:sldMasterId id="2147483852" r:id="rId16"/>
    <p:sldMasterId id="2147483864" r:id="rId17"/>
    <p:sldMasterId id="2147483876" r:id="rId18"/>
    <p:sldMasterId id="2147483888" r:id="rId19"/>
    <p:sldMasterId id="2147483900" r:id="rId20"/>
    <p:sldMasterId id="2147483912" r:id="rId21"/>
  </p:sldMasterIdLst>
  <p:sldIdLst>
    <p:sldId id="405" r:id="rId22"/>
    <p:sldId id="263" r:id="rId23"/>
    <p:sldId id="356" r:id="rId24"/>
    <p:sldId id="358" r:id="rId25"/>
    <p:sldId id="360" r:id="rId26"/>
    <p:sldId id="363" r:id="rId27"/>
    <p:sldId id="362" r:id="rId28"/>
    <p:sldId id="404" r:id="rId29"/>
    <p:sldId id="365" r:id="rId30"/>
    <p:sldId id="367" r:id="rId31"/>
    <p:sldId id="369" r:id="rId32"/>
    <p:sldId id="371" r:id="rId33"/>
    <p:sldId id="262" r:id="rId34"/>
    <p:sldId id="336" r:id="rId35"/>
    <p:sldId id="395" r:id="rId36"/>
    <p:sldId id="397" r:id="rId37"/>
    <p:sldId id="399" r:id="rId38"/>
    <p:sldId id="401" r:id="rId39"/>
    <p:sldId id="403" r:id="rId40"/>
    <p:sldId id="373" r:id="rId41"/>
    <p:sldId id="375" r:id="rId42"/>
    <p:sldId id="377" r:id="rId43"/>
    <p:sldId id="379" r:id="rId44"/>
    <p:sldId id="265" r:id="rId45"/>
    <p:sldId id="266" r:id="rId46"/>
    <p:sldId id="352" r:id="rId47"/>
    <p:sldId id="268" r:id="rId48"/>
    <p:sldId id="353" r:id="rId49"/>
    <p:sldId id="329" r:id="rId50"/>
    <p:sldId id="269" r:id="rId51"/>
    <p:sldId id="270" r:id="rId52"/>
    <p:sldId id="354" r:id="rId53"/>
    <p:sldId id="271" r:id="rId54"/>
    <p:sldId id="341" r:id="rId55"/>
    <p:sldId id="340" r:id="rId56"/>
    <p:sldId id="342" r:id="rId57"/>
    <p:sldId id="273" r:id="rId58"/>
    <p:sldId id="344" r:id="rId59"/>
    <p:sldId id="343" r:id="rId60"/>
    <p:sldId id="274" r:id="rId61"/>
    <p:sldId id="277" r:id="rId62"/>
    <p:sldId id="381" r:id="rId63"/>
    <p:sldId id="383" r:id="rId64"/>
    <p:sldId id="385" r:id="rId65"/>
    <p:sldId id="387" r:id="rId66"/>
    <p:sldId id="389" r:id="rId67"/>
    <p:sldId id="391" r:id="rId68"/>
    <p:sldId id="393" r:id="rId69"/>
    <p:sldId id="275" r:id="rId70"/>
    <p:sldId id="288"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47E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slide" Target="slides/slide42.xml"/><Relationship Id="rId68" Type="http://schemas.openxmlformats.org/officeDocument/2006/relationships/slide" Target="slides/slide47.xml"/><Relationship Id="rId7" Type="http://schemas.openxmlformats.org/officeDocument/2006/relationships/slideMaster" Target="slideMasters/slideMaster7.xml"/><Relationship Id="rId71" Type="http://schemas.openxmlformats.org/officeDocument/2006/relationships/slide" Target="slides/slide5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slide" Target="slides/slide45.xml"/><Relationship Id="rId7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61" Type="http://schemas.openxmlformats.org/officeDocument/2006/relationships/slide" Target="slides/slide40.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cked"/>
        <c:ser>
          <c:idx val="0"/>
          <c:order val="0"/>
          <c:tx>
            <c:strRef>
              <c:f>Sheet1!$B$1</c:f>
              <c:strCache>
                <c:ptCount val="1"/>
                <c:pt idx="0">
                  <c:v>بروز</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fa-IR" sz="1197" b="0" i="0" u="none" strike="noStrike" kern="1200" baseline="0">
                    <a:solidFill>
                      <a:schemeClr val="tx1">
                        <a:lumMod val="75000"/>
                        <a:lumOff val="25000"/>
                      </a:schemeClr>
                    </a:solidFill>
                    <a:latin typeface="+mn-lt"/>
                    <a:ea typeface="+mn-ea"/>
                    <a:cs typeface="+mn-cs"/>
                  </a:defRPr>
                </a:pPr>
                <a:endParaRPr lang="en-US"/>
              </a:p>
            </c:txPr>
            <c:dLblPos val="t"/>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errBars>
            <c:errDir val="y"/>
            <c:errBarType val="both"/>
            <c:errValType val="stdErr"/>
            <c:spPr>
              <a:noFill/>
              <a:ln w="9525" cap="flat" cmpd="sng" algn="ctr">
                <a:solidFill>
                  <a:schemeClr val="tx1">
                    <a:lumMod val="65000"/>
                    <a:lumOff val="35000"/>
                  </a:schemeClr>
                </a:solidFill>
                <a:round/>
              </a:ln>
              <a:effectLst/>
            </c:spPr>
          </c:errBars>
          <c:cat>
            <c:numRef>
              <c:f>Sheet1!$A$2:$A$3</c:f>
              <c:numCache>
                <c:formatCode>General</c:formatCode>
                <c:ptCount val="2"/>
                <c:pt idx="0">
                  <c:v>2012</c:v>
                </c:pt>
                <c:pt idx="1">
                  <c:v>2030</c:v>
                </c:pt>
              </c:numCache>
            </c:numRef>
          </c:cat>
          <c:val>
            <c:numRef>
              <c:f>Sheet1!$B$2:$B$3</c:f>
              <c:numCache>
                <c:formatCode>General</c:formatCode>
                <c:ptCount val="2"/>
                <c:pt idx="0">
                  <c:v>85</c:v>
                </c:pt>
                <c:pt idx="1">
                  <c:v>155</c:v>
                </c:pt>
              </c:numCache>
            </c:numRef>
          </c:val>
        </c:ser>
        <c:ser>
          <c:idx val="1"/>
          <c:order val="1"/>
          <c:tx>
            <c:strRef>
              <c:f>Sheet1!$C$1</c:f>
              <c:strCache>
                <c:ptCount val="1"/>
                <c:pt idx="0">
                  <c:v>مرگ و میر</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fa-IR" sz="1197" b="0" i="0" u="none" strike="noStrike" kern="1200" baseline="0">
                    <a:solidFill>
                      <a:schemeClr val="tx1">
                        <a:lumMod val="75000"/>
                        <a:lumOff val="25000"/>
                      </a:schemeClr>
                    </a:solidFill>
                    <a:latin typeface="+mn-lt"/>
                    <a:ea typeface="+mn-ea"/>
                    <a:cs typeface="+mn-cs"/>
                  </a:defRPr>
                </a:pPr>
                <a:endParaRPr lang="en-US"/>
              </a:p>
            </c:txPr>
            <c:dLblPos val="t"/>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2012</c:v>
                </c:pt>
                <c:pt idx="1">
                  <c:v>2030</c:v>
                </c:pt>
              </c:numCache>
            </c:numRef>
          </c:cat>
          <c:val>
            <c:numRef>
              <c:f>Sheet1!$C$2:$C$3</c:f>
              <c:numCache>
                <c:formatCode>General</c:formatCode>
                <c:ptCount val="2"/>
                <c:pt idx="0">
                  <c:v>53</c:v>
                </c:pt>
                <c:pt idx="1">
                  <c:v>102</c:v>
                </c:pt>
              </c:numCache>
            </c:numRef>
          </c:val>
        </c:ser>
        <c:dLbls>
          <c:showVal val="1"/>
        </c:dLbls>
        <c:marker val="1"/>
        <c:axId val="103440768"/>
        <c:axId val="106710144"/>
      </c:lineChart>
      <c:catAx>
        <c:axId val="10344076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fa-IR" sz="1197" b="0" i="0" u="none" strike="noStrike" kern="1200" baseline="0">
                <a:solidFill>
                  <a:schemeClr val="tx1">
                    <a:lumMod val="65000"/>
                    <a:lumOff val="35000"/>
                  </a:schemeClr>
                </a:solidFill>
                <a:latin typeface="+mn-lt"/>
                <a:ea typeface="+mn-ea"/>
                <a:cs typeface="+mn-cs"/>
              </a:defRPr>
            </a:pPr>
            <a:endParaRPr lang="en-US"/>
          </a:p>
        </c:txPr>
        <c:crossAx val="106710144"/>
        <c:crosses val="autoZero"/>
        <c:auto val="1"/>
        <c:lblAlgn val="ctr"/>
        <c:lblOffset val="100"/>
      </c:catAx>
      <c:valAx>
        <c:axId val="106710144"/>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lang="fa-IR" sz="1197" b="0" i="0" u="none" strike="noStrike" kern="1200" baseline="0">
                <a:solidFill>
                  <a:schemeClr val="tx1">
                    <a:lumMod val="65000"/>
                    <a:lumOff val="35000"/>
                  </a:schemeClr>
                </a:solidFill>
                <a:latin typeface="+mn-lt"/>
                <a:ea typeface="+mn-ea"/>
                <a:cs typeface="+mn-cs"/>
              </a:defRPr>
            </a:pPr>
            <a:endParaRPr lang="en-US"/>
          </a:p>
        </c:txPr>
        <c:crossAx val="103440768"/>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lang="fa-I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lineChart>
        <c:grouping val="stacked"/>
        <c:ser>
          <c:idx val="0"/>
          <c:order val="0"/>
          <c:tx>
            <c:strRef>
              <c:f>Sheet1!$B$1</c:f>
              <c:strCache>
                <c:ptCount val="1"/>
                <c:pt idx="0">
                  <c:v>بروز</c:v>
                </c:pt>
              </c:strCache>
            </c:strRef>
          </c:tx>
          <c:spPr>
            <a:ln w="31750" cap="rnd">
              <a:solidFill>
                <a:schemeClr val="accent1"/>
              </a:solidFill>
              <a:round/>
            </a:ln>
            <a:effectLst>
              <a:outerShdw blurRad="50800" dist="25400" dir="5400000" rotWithShape="0">
                <a:srgbClr val="000000">
                  <a:alpha val="4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lang="fa-IR" sz="1197" b="0" i="0" u="none" strike="noStrike" kern="1200" baseline="0">
                    <a:solidFill>
                      <a:schemeClr val="tx2"/>
                    </a:solidFill>
                    <a:latin typeface="+mn-lt"/>
                    <a:ea typeface="+mn-ea"/>
                    <a:cs typeface="+mn-cs"/>
                  </a:defRPr>
                </a:pPr>
                <a:endParaRPr lang="en-US"/>
              </a:p>
            </c:txPr>
            <c:dLblPos val="t"/>
            <c:showVal val="1"/>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errBars>
            <c:errDir val="y"/>
            <c:errBarType val="both"/>
            <c:errValType val="stdErr"/>
            <c:spPr>
              <a:noFill/>
              <a:ln w="9525">
                <a:solidFill>
                  <a:schemeClr val="tx2">
                    <a:lumMod val="75000"/>
                  </a:schemeClr>
                </a:solidFill>
                <a:round/>
              </a:ln>
              <a:effectLst/>
            </c:spPr>
          </c:errBars>
          <c:cat>
            <c:numRef>
              <c:f>Sheet1!$A$2:$A$5</c:f>
              <c:numCache>
                <c:formatCode>General</c:formatCode>
                <c:ptCount val="4"/>
                <c:pt idx="0">
                  <c:v>2000</c:v>
                </c:pt>
                <c:pt idx="1">
                  <c:v>2008</c:v>
                </c:pt>
                <c:pt idx="2">
                  <c:v>2012</c:v>
                </c:pt>
                <c:pt idx="3">
                  <c:v>2030</c:v>
                </c:pt>
              </c:numCache>
            </c:numRef>
          </c:cat>
          <c:val>
            <c:numRef>
              <c:f>Sheet1!$B$2:$B$5</c:f>
              <c:numCache>
                <c:formatCode>General</c:formatCode>
                <c:ptCount val="4"/>
                <c:pt idx="0">
                  <c:v>10</c:v>
                </c:pt>
                <c:pt idx="1">
                  <c:v>12.4</c:v>
                </c:pt>
                <c:pt idx="2">
                  <c:v>14.1</c:v>
                </c:pt>
                <c:pt idx="3">
                  <c:v>25</c:v>
                </c:pt>
              </c:numCache>
            </c:numRef>
          </c:val>
        </c:ser>
        <c:ser>
          <c:idx val="1"/>
          <c:order val="1"/>
          <c:tx>
            <c:strRef>
              <c:f>Sheet1!$C$1</c:f>
              <c:strCache>
                <c:ptCount val="1"/>
                <c:pt idx="0">
                  <c:v>مرگ و میر</c:v>
                </c:pt>
              </c:strCache>
            </c:strRef>
          </c:tx>
          <c:spPr>
            <a:ln w="31750" cap="rnd">
              <a:solidFill>
                <a:schemeClr val="accent2"/>
              </a:solidFill>
              <a:round/>
            </a:ln>
            <a:effectLst>
              <a:outerShdw blurRad="50800" dist="25400" dir="5400000" rotWithShape="0">
                <a:srgbClr val="000000">
                  <a:alpha val="4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lang="fa-IR" sz="1197" b="0" i="0" u="none" strike="noStrike" kern="1200" baseline="0">
                    <a:solidFill>
                      <a:schemeClr val="tx2"/>
                    </a:solidFill>
                    <a:latin typeface="+mn-lt"/>
                    <a:ea typeface="+mn-ea"/>
                    <a:cs typeface="+mn-cs"/>
                  </a:defRPr>
                </a:pPr>
                <a:endParaRPr lang="en-US"/>
              </a:p>
            </c:txPr>
            <c:dLblPos val="t"/>
            <c:showVal val="1"/>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numRef>
              <c:f>Sheet1!$A$2:$A$5</c:f>
              <c:numCache>
                <c:formatCode>General</c:formatCode>
                <c:ptCount val="4"/>
                <c:pt idx="0">
                  <c:v>2000</c:v>
                </c:pt>
                <c:pt idx="1">
                  <c:v>2008</c:v>
                </c:pt>
                <c:pt idx="2">
                  <c:v>2012</c:v>
                </c:pt>
                <c:pt idx="3">
                  <c:v>2030</c:v>
                </c:pt>
              </c:numCache>
            </c:numRef>
          </c:cat>
          <c:val>
            <c:numRef>
              <c:f>Sheet1!$C$2:$C$5</c:f>
              <c:numCache>
                <c:formatCode>General</c:formatCode>
                <c:ptCount val="4"/>
                <c:pt idx="0">
                  <c:v>6</c:v>
                </c:pt>
                <c:pt idx="1">
                  <c:v>6.7</c:v>
                </c:pt>
                <c:pt idx="2">
                  <c:v>8.2000000000000011</c:v>
                </c:pt>
                <c:pt idx="3">
                  <c:v>13</c:v>
                </c:pt>
              </c:numCache>
            </c:numRef>
          </c:val>
        </c:ser>
        <c:dLbls>
          <c:showVal val="1"/>
        </c:dLbls>
        <c:marker val="1"/>
        <c:axId val="127432192"/>
        <c:axId val="127433728"/>
      </c:lineChart>
      <c:catAx>
        <c:axId val="127432192"/>
        <c:scaling>
          <c:orientation val="minMax"/>
        </c:scaling>
        <c:axPos val="b"/>
        <c:numFmt formatCode="General" sourceLinked="1"/>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lang="fa-IR" sz="1197" b="0" i="0" u="none" strike="noStrike" kern="1200" baseline="0">
                <a:solidFill>
                  <a:schemeClr val="tx2"/>
                </a:solidFill>
                <a:latin typeface="+mn-lt"/>
                <a:ea typeface="+mn-ea"/>
                <a:cs typeface="+mn-cs"/>
              </a:defRPr>
            </a:pPr>
            <a:endParaRPr lang="en-US"/>
          </a:p>
        </c:txPr>
        <c:crossAx val="127433728"/>
        <c:crosses val="autoZero"/>
        <c:auto val="1"/>
        <c:lblAlgn val="ctr"/>
        <c:lblOffset val="100"/>
      </c:catAx>
      <c:valAx>
        <c:axId val="127433728"/>
        <c:scaling>
          <c:orientation val="minMax"/>
        </c:scaling>
        <c:axPos val="l"/>
        <c:majorGridlines>
          <c:spPr>
            <a:ln w="9525" cap="flat" cmpd="sng" algn="ctr">
              <a:solidFill>
                <a:schemeClr val="tx2">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lang="fa-IR" sz="1197" b="0" i="0" u="none" strike="noStrike" kern="1200" baseline="0">
                <a:solidFill>
                  <a:schemeClr val="tx2"/>
                </a:solidFill>
                <a:latin typeface="+mn-lt"/>
                <a:ea typeface="+mn-ea"/>
                <a:cs typeface="+mn-cs"/>
              </a:defRPr>
            </a:pPr>
            <a:endParaRPr lang="en-US"/>
          </a:p>
        </c:txPr>
        <c:crossAx val="127432192"/>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lang="fa-IR" sz="1197" b="0" i="0" u="none" strike="noStrike" kern="1200" baseline="0">
              <a:solidFill>
                <a:schemeClr val="tx2"/>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8"/>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standard"/>
        <c:ser>
          <c:idx val="0"/>
          <c:order val="0"/>
          <c:tx>
            <c:strRef>
              <c:f>Sheet1!$B$1</c:f>
              <c:strCache>
                <c:ptCount val="1"/>
                <c:pt idx="0">
                  <c:v>درصد</c:v>
                </c:pt>
              </c:strCache>
            </c:strRef>
          </c:tx>
          <c:spPr>
            <a:gradFill>
              <a:gsLst>
                <a:gs pos="100000">
                  <a:schemeClr val="accent6">
                    <a:alpha val="0"/>
                  </a:schemeClr>
                </a:gs>
                <a:gs pos="50000">
                  <a:schemeClr val="accent6"/>
                </a:gs>
              </a:gsLst>
              <a:lin ang="5400000" scaled="0"/>
            </a:gradFill>
            <a:ln>
              <a:noFill/>
            </a:ln>
            <a:effectLst/>
            <a:sp3d/>
          </c:spPr>
          <c:dLbls>
            <c:txPr>
              <a:bodyPr/>
              <a:lstStyle/>
              <a:p>
                <a:pPr>
                  <a:defRPr lang="fa-IR"/>
                </a:pPr>
                <a:endParaRPr lang="en-US"/>
              </a:p>
            </c:txPr>
            <c:showVal val="1"/>
          </c:dLbls>
          <c:cat>
            <c:strRef>
              <c:f>Sheet1!$A$2:$A$6</c:f>
              <c:strCache>
                <c:ptCount val="5"/>
                <c:pt idx="0">
                  <c:v>پوست</c:v>
                </c:pt>
                <c:pt idx="1">
                  <c:v>معده</c:v>
                </c:pt>
                <c:pt idx="2">
                  <c:v>پروستات</c:v>
                </c:pt>
                <c:pt idx="3">
                  <c:v>مثانه</c:v>
                </c:pt>
                <c:pt idx="4">
                  <c:v>کولورکتال</c:v>
                </c:pt>
              </c:strCache>
            </c:strRef>
          </c:cat>
          <c:val>
            <c:numRef>
              <c:f>Sheet1!$B$2:$B$6</c:f>
              <c:numCache>
                <c:formatCode>0%</c:formatCode>
                <c:ptCount val="5"/>
                <c:pt idx="0">
                  <c:v>0.13400000000000001</c:v>
                </c:pt>
                <c:pt idx="1">
                  <c:v>0.12400000000000003</c:v>
                </c:pt>
                <c:pt idx="2" formatCode="0.00%">
                  <c:v>0.1</c:v>
                </c:pt>
                <c:pt idx="3" formatCode="0.00%">
                  <c:v>8.3000000000000032E-2</c:v>
                </c:pt>
                <c:pt idx="4" formatCode="0.00%">
                  <c:v>8.2000000000000003E-2</c:v>
                </c:pt>
              </c:numCache>
            </c:numRef>
          </c:val>
        </c:ser>
        <c:dLbls>
          <c:showVal val="1"/>
        </c:dLbls>
        <c:shape val="box"/>
        <c:axId val="128262144"/>
        <c:axId val="128263680"/>
        <c:axId val="126067136"/>
      </c:bar3DChart>
      <c:catAx>
        <c:axId val="128262144"/>
        <c:scaling>
          <c:orientation val="minMax"/>
        </c:scaling>
        <c:axPos val="b"/>
        <c:numFmt formatCode="General" sourceLinked="0"/>
        <c:majorTickMark val="none"/>
        <c:tickLblPos val="nextTo"/>
        <c:spPr>
          <a:noFill/>
          <a:effectLst/>
        </c:spPr>
        <c:txPr>
          <a:bodyPr rot="-60000000" spcFirstLastPara="1" vertOverflow="ellipsis" vert="horz" wrap="square" anchor="ctr" anchorCtr="1"/>
          <a:lstStyle/>
          <a:p>
            <a:pPr>
              <a:defRPr lang="fa-IR" sz="1197" b="0" i="0" u="none" strike="noStrike" kern="1200" baseline="0">
                <a:solidFill>
                  <a:schemeClr val="tx1">
                    <a:lumMod val="65000"/>
                    <a:lumOff val="35000"/>
                  </a:schemeClr>
                </a:solidFill>
                <a:latin typeface="+mn-lt"/>
                <a:ea typeface="+mn-ea"/>
                <a:cs typeface="+mn-cs"/>
              </a:defRPr>
            </a:pPr>
            <a:endParaRPr lang="en-US"/>
          </a:p>
        </c:txPr>
        <c:crossAx val="128263680"/>
        <c:crosses val="autoZero"/>
        <c:auto val="1"/>
        <c:lblAlgn val="ctr"/>
        <c:lblOffset val="100"/>
      </c:catAx>
      <c:valAx>
        <c:axId val="128263680"/>
        <c:scaling>
          <c:orientation val="minMax"/>
        </c:scaling>
        <c:delete val="1"/>
        <c:axPos val="l"/>
        <c:numFmt formatCode="0%" sourceLinked="1"/>
        <c:majorTickMark val="none"/>
        <c:tickLblPos val="nextTo"/>
        <c:crossAx val="128262144"/>
        <c:crosses val="autoZero"/>
        <c:crossBetween val="between"/>
      </c:valAx>
      <c:serAx>
        <c:axId val="126067136"/>
        <c:scaling>
          <c:orientation val="minMax"/>
        </c:scaling>
        <c:delete val="1"/>
        <c:axPos val="b"/>
        <c:majorTickMark val="none"/>
        <c:tickLblPos val="none"/>
        <c:crossAx val="128263680"/>
        <c:crosses val="autoZero"/>
      </c:serAx>
      <c:spPr>
        <a:noFill/>
        <a:ln>
          <a:noFill/>
        </a:ln>
        <a:effectLst/>
      </c:spPr>
    </c:plotArea>
    <c:legend>
      <c:legendPos val="t"/>
      <c:layout/>
      <c:txPr>
        <a:bodyPr/>
        <a:lstStyle/>
        <a:p>
          <a:pPr>
            <a:defRPr lang="fa-IR"/>
          </a:pPr>
          <a:endParaRPr lang="en-US"/>
        </a:p>
      </c:txPr>
    </c:legend>
    <c:plotVisOnly val="1"/>
    <c:dispBlanksAs val="gap"/>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6"/>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standard"/>
        <c:ser>
          <c:idx val="0"/>
          <c:order val="0"/>
          <c:tx>
            <c:strRef>
              <c:f>Sheet1!$B$1</c:f>
              <c:strCache>
                <c:ptCount val="1"/>
                <c:pt idx="0">
                  <c:v>درصد</c:v>
                </c:pt>
              </c:strCache>
            </c:strRef>
          </c:tx>
          <c:spPr>
            <a:gradFill>
              <a:gsLst>
                <a:gs pos="100000">
                  <a:schemeClr val="accent4">
                    <a:alpha val="0"/>
                  </a:schemeClr>
                </a:gs>
                <a:gs pos="50000">
                  <a:schemeClr val="accent4"/>
                </a:gs>
              </a:gsLst>
              <a:lin ang="5400000" scaled="0"/>
            </a:gradFill>
            <a:ln>
              <a:noFill/>
            </a:ln>
            <a:effectLst/>
            <a:sp3d/>
          </c:spPr>
          <c:dLbls>
            <c:txPr>
              <a:bodyPr/>
              <a:lstStyle/>
              <a:p>
                <a:pPr>
                  <a:defRPr lang="fa-IR"/>
                </a:pPr>
                <a:endParaRPr lang="en-US"/>
              </a:p>
            </c:txPr>
            <c:showVal val="1"/>
          </c:dLbls>
          <c:cat>
            <c:strRef>
              <c:f>Sheet1!$A$2:$A$6</c:f>
              <c:strCache>
                <c:ptCount val="5"/>
                <c:pt idx="0">
                  <c:v>پستان</c:v>
                </c:pt>
                <c:pt idx="1">
                  <c:v>پوست</c:v>
                </c:pt>
                <c:pt idx="2">
                  <c:v>کولورکتال</c:v>
                </c:pt>
                <c:pt idx="3">
                  <c:v>معده</c:v>
                </c:pt>
                <c:pt idx="4">
                  <c:v>لوکمی</c:v>
                </c:pt>
              </c:strCache>
            </c:strRef>
          </c:cat>
          <c:val>
            <c:numRef>
              <c:f>Sheet1!$B$2:$B$6</c:f>
              <c:numCache>
                <c:formatCode>0%</c:formatCode>
                <c:ptCount val="5"/>
                <c:pt idx="0">
                  <c:v>0.23800000000000004</c:v>
                </c:pt>
                <c:pt idx="1">
                  <c:v>9.5000000000000029E-2</c:v>
                </c:pt>
                <c:pt idx="2" formatCode="0.00%">
                  <c:v>7.8000000000000014E-2</c:v>
                </c:pt>
                <c:pt idx="3" formatCode="0.00%">
                  <c:v>6.6000000000000003E-2</c:v>
                </c:pt>
                <c:pt idx="4" formatCode="0.00%">
                  <c:v>4.3999999999999997E-2</c:v>
                </c:pt>
              </c:numCache>
            </c:numRef>
          </c:val>
        </c:ser>
        <c:dLbls>
          <c:showVal val="1"/>
        </c:dLbls>
        <c:gapWidth val="75"/>
        <c:shape val="box"/>
        <c:axId val="128305792"/>
        <c:axId val="128315776"/>
        <c:axId val="126068480"/>
      </c:bar3DChart>
      <c:catAx>
        <c:axId val="128305792"/>
        <c:scaling>
          <c:orientation val="minMax"/>
        </c:scaling>
        <c:axPos val="b"/>
        <c:numFmt formatCode="General" sourceLinked="0"/>
        <c:majorTickMark val="none"/>
        <c:tickLblPos val="nextTo"/>
        <c:spPr>
          <a:noFill/>
          <a:effectLst/>
        </c:spPr>
        <c:txPr>
          <a:bodyPr rot="-60000000" spcFirstLastPara="1" vertOverflow="ellipsis" vert="horz" wrap="square" anchor="ctr" anchorCtr="1"/>
          <a:lstStyle/>
          <a:p>
            <a:pPr>
              <a:defRPr lang="fa-IR" sz="1197" b="0" i="0" u="none" strike="noStrike" kern="1200" baseline="0">
                <a:solidFill>
                  <a:schemeClr val="tx1">
                    <a:lumMod val="65000"/>
                    <a:lumOff val="35000"/>
                  </a:schemeClr>
                </a:solidFill>
                <a:latin typeface="+mn-lt"/>
                <a:ea typeface="+mn-ea"/>
                <a:cs typeface="+mn-cs"/>
              </a:defRPr>
            </a:pPr>
            <a:endParaRPr lang="en-US"/>
          </a:p>
        </c:txPr>
        <c:crossAx val="128315776"/>
        <c:crosses val="autoZero"/>
        <c:auto val="1"/>
        <c:lblAlgn val="ctr"/>
        <c:lblOffset val="100"/>
      </c:catAx>
      <c:valAx>
        <c:axId val="128315776"/>
        <c:scaling>
          <c:orientation val="minMax"/>
        </c:scaling>
        <c:axPos val="l"/>
        <c:numFmt formatCode="0%" sourceLinked="1"/>
        <c:majorTickMark val="none"/>
        <c:tickLblPos val="nextTo"/>
        <c:spPr>
          <a:noFill/>
          <a:effectLst/>
        </c:spPr>
        <c:txPr>
          <a:bodyPr rot="-60000000" spcFirstLastPara="1" vertOverflow="ellipsis" vert="horz" wrap="square" anchor="ctr" anchorCtr="1"/>
          <a:lstStyle/>
          <a:p>
            <a:pPr>
              <a:defRPr lang="fa-IR" sz="1197" b="0" i="0" u="none" strike="noStrike" kern="1200" baseline="0">
                <a:solidFill>
                  <a:schemeClr val="tx1">
                    <a:lumMod val="65000"/>
                    <a:lumOff val="35000"/>
                  </a:schemeClr>
                </a:solidFill>
                <a:latin typeface="+mn-lt"/>
                <a:ea typeface="+mn-ea"/>
                <a:cs typeface="+mn-cs"/>
              </a:defRPr>
            </a:pPr>
            <a:endParaRPr lang="en-US"/>
          </a:p>
        </c:txPr>
        <c:crossAx val="128305792"/>
        <c:crosses val="autoZero"/>
        <c:crossBetween val="between"/>
      </c:valAx>
      <c:serAx>
        <c:axId val="126068480"/>
        <c:scaling>
          <c:orientation val="minMax"/>
        </c:scaling>
        <c:delete val="1"/>
        <c:axPos val="b"/>
        <c:majorTickMark val="none"/>
        <c:tickLblPos val="none"/>
        <c:crossAx val="128315776"/>
        <c:crosses val="autoZero"/>
      </c:serAx>
      <c:spPr>
        <a:noFill/>
        <a:ln>
          <a:noFill/>
        </a:ln>
        <a:effectLst/>
      </c:spPr>
    </c:plotArea>
    <c:legend>
      <c:legendPos val="b"/>
      <c:layout/>
      <c:txPr>
        <a:bodyPr/>
        <a:lstStyle/>
        <a:p>
          <a:pPr>
            <a:defRPr lang="fa-IR"/>
          </a:pPr>
          <a:endParaRPr lang="en-US"/>
        </a:p>
      </c:txPr>
    </c:legend>
    <c:plotVisOnly val="1"/>
    <c:dispBlanksAs val="gap"/>
  </c:chart>
  <c:spPr>
    <a:noFill/>
    <a:ln>
      <a:noFill/>
    </a:ln>
    <a:effectLst/>
  </c:spPr>
  <c:txPr>
    <a:bodyPr/>
    <a:lstStyle/>
    <a:p>
      <a:pPr>
        <a:defRPr/>
      </a:pPr>
      <a:endParaRPr lang="en-US"/>
    </a:p>
  </c:txPr>
  <c:externalData r:id="rId1"/>
</c:chartSpace>
</file>

<file path=ppt/diagrams/_rels/data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4" Type="http://schemas.openxmlformats.org/officeDocument/2006/relationships/image" Target="../media/image11.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91.jpeg"/><Relationship Id="rId1" Type="http://schemas.openxmlformats.org/officeDocument/2006/relationships/image" Target="../media/image81.jpeg"/><Relationship Id="rId4" Type="http://schemas.openxmlformats.org/officeDocument/2006/relationships/image" Target="../media/image1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2DEDBE-EDD4-4A27-839F-C3FD310E70B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AF1B721-6DBA-47D6-8C34-FE74E2D6E415}">
      <dgm:prSet phldrT="[Text]"/>
      <dgm:spPr/>
      <dgm:t>
        <a:bodyPr/>
        <a:lstStyle/>
        <a:p>
          <a:pPr algn="ctr"/>
          <a:r>
            <a:rPr lang="fa-IR" dirty="0" smtClean="0">
              <a:solidFill>
                <a:srgbClr val="FFC000"/>
              </a:solidFill>
              <a:cs typeface="B Nazanin" panose="00000400000000000000" pitchFamily="2" charset="-78"/>
            </a:rPr>
            <a:t>دومین</a:t>
          </a:r>
          <a:r>
            <a:rPr lang="fa-IR" dirty="0" smtClean="0">
              <a:cs typeface="B Nazanin" panose="00000400000000000000" pitchFamily="2" charset="-78"/>
            </a:rPr>
            <a:t> دلیل مرگ و میر</a:t>
          </a:r>
          <a:endParaRPr lang="en-US" dirty="0">
            <a:cs typeface="B Nazanin" panose="00000400000000000000" pitchFamily="2" charset="-78"/>
          </a:endParaRPr>
        </a:p>
      </dgm:t>
    </dgm:pt>
    <dgm:pt modelId="{3E72739E-A07E-4AD4-A8DD-C6FA3E5BFE46}" type="parTrans" cxnId="{1ED64744-DD7F-4EAC-A6E5-7DEDDD0C3019}">
      <dgm:prSet/>
      <dgm:spPr/>
      <dgm:t>
        <a:bodyPr/>
        <a:lstStyle/>
        <a:p>
          <a:endParaRPr lang="en-US"/>
        </a:p>
      </dgm:t>
    </dgm:pt>
    <dgm:pt modelId="{2A1AD007-84FC-4445-9F50-04FD81B5E8F8}" type="sibTrans" cxnId="{1ED64744-DD7F-4EAC-A6E5-7DEDDD0C3019}">
      <dgm:prSet/>
      <dgm:spPr/>
      <dgm:t>
        <a:bodyPr/>
        <a:lstStyle/>
        <a:p>
          <a:endParaRPr lang="en-US"/>
        </a:p>
      </dgm:t>
    </dgm:pt>
    <dgm:pt modelId="{67A9F024-356B-4CA8-9C7E-03E074986D14}">
      <dgm:prSet/>
      <dgm:spPr/>
      <dgm:t>
        <a:bodyPr/>
        <a:lstStyle/>
        <a:p>
          <a:pPr algn="ctr" rtl="1"/>
          <a:r>
            <a:rPr lang="fa-IR" dirty="0" smtClean="0">
              <a:solidFill>
                <a:srgbClr val="FFC000"/>
              </a:solidFill>
              <a:cs typeface="B Mitra" pitchFamily="2" charset="-78"/>
            </a:rPr>
            <a:t>300 هزار </a:t>
          </a:r>
          <a:r>
            <a:rPr lang="fa-IR" dirty="0" smtClean="0">
              <a:solidFill>
                <a:schemeClr val="bg1"/>
              </a:solidFill>
              <a:cs typeface="B Mitra" pitchFamily="2" charset="-78"/>
            </a:rPr>
            <a:t>بیمار بهبود یافته در طی 5 سال </a:t>
          </a:r>
          <a:endParaRPr lang="en-US" dirty="0" smtClean="0">
            <a:solidFill>
              <a:schemeClr val="bg1"/>
            </a:solidFill>
            <a:cs typeface="B Mitra" pitchFamily="2" charset="-78"/>
          </a:endParaRPr>
        </a:p>
      </dgm:t>
    </dgm:pt>
    <dgm:pt modelId="{A8E83FDB-07F5-491F-AA90-D4031D6E0554}" type="parTrans" cxnId="{6070F123-2689-43AD-A404-5309B6088333}">
      <dgm:prSet/>
      <dgm:spPr/>
      <dgm:t>
        <a:bodyPr/>
        <a:lstStyle/>
        <a:p>
          <a:endParaRPr lang="en-US"/>
        </a:p>
      </dgm:t>
    </dgm:pt>
    <dgm:pt modelId="{CAE503C8-5CA8-492A-81B3-37B00E1F0EBC}" type="sibTrans" cxnId="{6070F123-2689-43AD-A404-5309B6088333}">
      <dgm:prSet/>
      <dgm:spPr/>
      <dgm:t>
        <a:bodyPr/>
        <a:lstStyle/>
        <a:p>
          <a:endParaRPr lang="en-US"/>
        </a:p>
      </dgm:t>
    </dgm:pt>
    <dgm:pt modelId="{94051830-DC99-4E9C-8948-8B0D7462C17F}">
      <dgm:prSet/>
      <dgm:spPr/>
      <dgm:t>
        <a:bodyPr/>
        <a:lstStyle/>
        <a:p>
          <a:pPr algn="ctr" rtl="1"/>
          <a:r>
            <a:rPr lang="fa-IR" dirty="0" smtClean="0">
              <a:solidFill>
                <a:schemeClr val="bg1"/>
              </a:solidFill>
              <a:cs typeface="B Mitra" pitchFamily="2" charset="-78"/>
            </a:rPr>
            <a:t>سالیانه </a:t>
          </a:r>
          <a:r>
            <a:rPr lang="fa-IR" dirty="0" smtClean="0">
              <a:solidFill>
                <a:srgbClr val="FFC000"/>
              </a:solidFill>
              <a:cs typeface="B Mitra" pitchFamily="2" charset="-78"/>
            </a:rPr>
            <a:t>92</a:t>
          </a:r>
          <a:r>
            <a:rPr lang="ar-SA" dirty="0" smtClean="0">
              <a:solidFill>
                <a:srgbClr val="FFC000"/>
              </a:solidFill>
              <a:cs typeface="B Mitra" pitchFamily="2" charset="-78"/>
            </a:rPr>
            <a:t> هزار </a:t>
          </a:r>
          <a:r>
            <a:rPr lang="ar-SA" dirty="0" smtClean="0">
              <a:solidFill>
                <a:schemeClr val="bg1"/>
              </a:solidFill>
              <a:cs typeface="B Mitra" pitchFamily="2" charset="-78"/>
            </a:rPr>
            <a:t>مورد جدید</a:t>
          </a:r>
          <a:endParaRPr lang="en-US" dirty="0" smtClean="0">
            <a:solidFill>
              <a:schemeClr val="bg1"/>
            </a:solidFill>
            <a:cs typeface="B Mitra" pitchFamily="2" charset="-78"/>
          </a:endParaRPr>
        </a:p>
      </dgm:t>
    </dgm:pt>
    <dgm:pt modelId="{DA98FACD-E8C6-4E32-BE81-F5D3E03135F0}" type="parTrans" cxnId="{70D7914C-69AC-419F-A63F-0C31FBDDC093}">
      <dgm:prSet/>
      <dgm:spPr/>
      <dgm:t>
        <a:bodyPr/>
        <a:lstStyle/>
        <a:p>
          <a:endParaRPr lang="en-US"/>
        </a:p>
      </dgm:t>
    </dgm:pt>
    <dgm:pt modelId="{8402ED96-AB01-4BC5-ADF9-B9DA3D9145EE}" type="sibTrans" cxnId="{70D7914C-69AC-419F-A63F-0C31FBDDC093}">
      <dgm:prSet/>
      <dgm:spPr/>
      <dgm:t>
        <a:bodyPr/>
        <a:lstStyle/>
        <a:p>
          <a:endParaRPr lang="en-US"/>
        </a:p>
      </dgm:t>
    </dgm:pt>
    <dgm:pt modelId="{1C88A155-F69A-4422-96CD-49A47AB9F309}" type="pres">
      <dgm:prSet presAssocID="{DF2DEDBE-EDD4-4A27-839F-C3FD310E70B6}" presName="linear" presStyleCnt="0">
        <dgm:presLayoutVars>
          <dgm:dir/>
          <dgm:animLvl val="lvl"/>
          <dgm:resizeHandles val="exact"/>
        </dgm:presLayoutVars>
      </dgm:prSet>
      <dgm:spPr/>
      <dgm:t>
        <a:bodyPr/>
        <a:lstStyle/>
        <a:p>
          <a:endParaRPr lang="en-US"/>
        </a:p>
      </dgm:t>
    </dgm:pt>
    <dgm:pt modelId="{2B813DA5-0900-4FA5-985B-710B0C7B0E09}" type="pres">
      <dgm:prSet presAssocID="{94051830-DC99-4E9C-8948-8B0D7462C17F}" presName="parentLin" presStyleCnt="0"/>
      <dgm:spPr/>
    </dgm:pt>
    <dgm:pt modelId="{8566B457-45B9-4F58-9CE1-94D6B64E827D}" type="pres">
      <dgm:prSet presAssocID="{94051830-DC99-4E9C-8948-8B0D7462C17F}" presName="parentLeftMargin" presStyleLbl="node1" presStyleIdx="0" presStyleCnt="3"/>
      <dgm:spPr/>
      <dgm:t>
        <a:bodyPr/>
        <a:lstStyle/>
        <a:p>
          <a:endParaRPr lang="en-US"/>
        </a:p>
      </dgm:t>
    </dgm:pt>
    <dgm:pt modelId="{2C3AB62B-319D-460D-B8FC-FA0CA92DBE32}" type="pres">
      <dgm:prSet presAssocID="{94051830-DC99-4E9C-8948-8B0D7462C17F}" presName="parentText" presStyleLbl="node1" presStyleIdx="0" presStyleCnt="3">
        <dgm:presLayoutVars>
          <dgm:chMax val="0"/>
          <dgm:bulletEnabled val="1"/>
        </dgm:presLayoutVars>
      </dgm:prSet>
      <dgm:spPr/>
      <dgm:t>
        <a:bodyPr/>
        <a:lstStyle/>
        <a:p>
          <a:endParaRPr lang="en-US"/>
        </a:p>
      </dgm:t>
    </dgm:pt>
    <dgm:pt modelId="{4A785A62-597C-46FC-ACE2-8C0518F0F090}" type="pres">
      <dgm:prSet presAssocID="{94051830-DC99-4E9C-8948-8B0D7462C17F}" presName="negativeSpace" presStyleCnt="0"/>
      <dgm:spPr/>
    </dgm:pt>
    <dgm:pt modelId="{B031C66F-E153-48AB-818B-C5B006795343}" type="pres">
      <dgm:prSet presAssocID="{94051830-DC99-4E9C-8948-8B0D7462C17F}" presName="childText" presStyleLbl="conFgAcc1" presStyleIdx="0" presStyleCnt="3">
        <dgm:presLayoutVars>
          <dgm:bulletEnabled val="1"/>
        </dgm:presLayoutVars>
      </dgm:prSet>
      <dgm:spPr/>
    </dgm:pt>
    <dgm:pt modelId="{4FA53A6A-B35C-4524-B01D-025F260B9886}" type="pres">
      <dgm:prSet presAssocID="{8402ED96-AB01-4BC5-ADF9-B9DA3D9145EE}" presName="spaceBetweenRectangles" presStyleCnt="0"/>
      <dgm:spPr/>
    </dgm:pt>
    <dgm:pt modelId="{BB5CFEDB-729F-4621-B519-7EB8EB2D5D28}" type="pres">
      <dgm:prSet presAssocID="{67A9F024-356B-4CA8-9C7E-03E074986D14}" presName="parentLin" presStyleCnt="0"/>
      <dgm:spPr/>
    </dgm:pt>
    <dgm:pt modelId="{967D5A95-A85E-4BCE-A98B-D1F4D348C653}" type="pres">
      <dgm:prSet presAssocID="{67A9F024-356B-4CA8-9C7E-03E074986D14}" presName="parentLeftMargin" presStyleLbl="node1" presStyleIdx="0" presStyleCnt="3"/>
      <dgm:spPr/>
      <dgm:t>
        <a:bodyPr/>
        <a:lstStyle/>
        <a:p>
          <a:endParaRPr lang="en-US"/>
        </a:p>
      </dgm:t>
    </dgm:pt>
    <dgm:pt modelId="{1CD1F3A8-5E9A-4734-ADB6-7BD9128F6276}" type="pres">
      <dgm:prSet presAssocID="{67A9F024-356B-4CA8-9C7E-03E074986D14}" presName="parentText" presStyleLbl="node1" presStyleIdx="1" presStyleCnt="3">
        <dgm:presLayoutVars>
          <dgm:chMax val="0"/>
          <dgm:bulletEnabled val="1"/>
        </dgm:presLayoutVars>
      </dgm:prSet>
      <dgm:spPr/>
      <dgm:t>
        <a:bodyPr/>
        <a:lstStyle/>
        <a:p>
          <a:endParaRPr lang="en-US"/>
        </a:p>
      </dgm:t>
    </dgm:pt>
    <dgm:pt modelId="{E9672E2D-A36D-4276-A333-099EC022A24D}" type="pres">
      <dgm:prSet presAssocID="{67A9F024-356B-4CA8-9C7E-03E074986D14}" presName="negativeSpace" presStyleCnt="0"/>
      <dgm:spPr/>
    </dgm:pt>
    <dgm:pt modelId="{98CD2E0D-DEA7-4F9F-8C42-9FB7737D35D4}" type="pres">
      <dgm:prSet presAssocID="{67A9F024-356B-4CA8-9C7E-03E074986D14}" presName="childText" presStyleLbl="conFgAcc1" presStyleIdx="1" presStyleCnt="3">
        <dgm:presLayoutVars>
          <dgm:bulletEnabled val="1"/>
        </dgm:presLayoutVars>
      </dgm:prSet>
      <dgm:spPr/>
    </dgm:pt>
    <dgm:pt modelId="{C11D102C-5CDE-4E21-89C1-61B0B573EF06}" type="pres">
      <dgm:prSet presAssocID="{CAE503C8-5CA8-492A-81B3-37B00E1F0EBC}" presName="spaceBetweenRectangles" presStyleCnt="0"/>
      <dgm:spPr/>
    </dgm:pt>
    <dgm:pt modelId="{1C8530D5-2B90-4F7B-9EEA-95076F699B0C}" type="pres">
      <dgm:prSet presAssocID="{9AF1B721-6DBA-47D6-8C34-FE74E2D6E415}" presName="parentLin" presStyleCnt="0"/>
      <dgm:spPr/>
    </dgm:pt>
    <dgm:pt modelId="{682B1C83-48F4-49EE-9A4F-DDFCA77563EA}" type="pres">
      <dgm:prSet presAssocID="{9AF1B721-6DBA-47D6-8C34-FE74E2D6E415}" presName="parentLeftMargin" presStyleLbl="node1" presStyleIdx="1" presStyleCnt="3"/>
      <dgm:spPr/>
      <dgm:t>
        <a:bodyPr/>
        <a:lstStyle/>
        <a:p>
          <a:endParaRPr lang="en-US"/>
        </a:p>
      </dgm:t>
    </dgm:pt>
    <dgm:pt modelId="{697E6469-9E84-46BE-96BC-DE7434E736D9}" type="pres">
      <dgm:prSet presAssocID="{9AF1B721-6DBA-47D6-8C34-FE74E2D6E415}" presName="parentText" presStyleLbl="node1" presStyleIdx="2" presStyleCnt="3">
        <dgm:presLayoutVars>
          <dgm:chMax val="0"/>
          <dgm:bulletEnabled val="1"/>
        </dgm:presLayoutVars>
      </dgm:prSet>
      <dgm:spPr/>
      <dgm:t>
        <a:bodyPr/>
        <a:lstStyle/>
        <a:p>
          <a:endParaRPr lang="en-US"/>
        </a:p>
      </dgm:t>
    </dgm:pt>
    <dgm:pt modelId="{C76E6F78-5771-4438-AC3B-5A44F6E0F840}" type="pres">
      <dgm:prSet presAssocID="{9AF1B721-6DBA-47D6-8C34-FE74E2D6E415}" presName="negativeSpace" presStyleCnt="0"/>
      <dgm:spPr/>
    </dgm:pt>
    <dgm:pt modelId="{6915A736-D725-4291-A048-6D1666BBE0CC}" type="pres">
      <dgm:prSet presAssocID="{9AF1B721-6DBA-47D6-8C34-FE74E2D6E415}" presName="childText" presStyleLbl="conFgAcc1" presStyleIdx="2" presStyleCnt="3">
        <dgm:presLayoutVars>
          <dgm:bulletEnabled val="1"/>
        </dgm:presLayoutVars>
      </dgm:prSet>
      <dgm:spPr/>
    </dgm:pt>
  </dgm:ptLst>
  <dgm:cxnLst>
    <dgm:cxn modelId="{ED6084AD-205C-427F-8164-B554E9B0EC5D}" type="presOf" srcId="{67A9F024-356B-4CA8-9C7E-03E074986D14}" destId="{1CD1F3A8-5E9A-4734-ADB6-7BD9128F6276}" srcOrd="1" destOrd="0" presId="urn:microsoft.com/office/officeart/2005/8/layout/list1"/>
    <dgm:cxn modelId="{56321D17-96AA-4FC3-8A90-62175D3EE161}" type="presOf" srcId="{94051830-DC99-4E9C-8948-8B0D7462C17F}" destId="{2C3AB62B-319D-460D-B8FC-FA0CA92DBE32}" srcOrd="1" destOrd="0" presId="urn:microsoft.com/office/officeart/2005/8/layout/list1"/>
    <dgm:cxn modelId="{4C3C7F07-8EDD-4E96-92A4-377385B21CB8}" type="presOf" srcId="{9AF1B721-6DBA-47D6-8C34-FE74E2D6E415}" destId="{697E6469-9E84-46BE-96BC-DE7434E736D9}" srcOrd="1" destOrd="0" presId="urn:microsoft.com/office/officeart/2005/8/layout/list1"/>
    <dgm:cxn modelId="{FB864592-7C15-4DF8-B9C5-CA62831F944C}" type="presOf" srcId="{9AF1B721-6DBA-47D6-8C34-FE74E2D6E415}" destId="{682B1C83-48F4-49EE-9A4F-DDFCA77563EA}" srcOrd="0" destOrd="0" presId="urn:microsoft.com/office/officeart/2005/8/layout/list1"/>
    <dgm:cxn modelId="{6070F123-2689-43AD-A404-5309B6088333}" srcId="{DF2DEDBE-EDD4-4A27-839F-C3FD310E70B6}" destId="{67A9F024-356B-4CA8-9C7E-03E074986D14}" srcOrd="1" destOrd="0" parTransId="{A8E83FDB-07F5-491F-AA90-D4031D6E0554}" sibTransId="{CAE503C8-5CA8-492A-81B3-37B00E1F0EBC}"/>
    <dgm:cxn modelId="{70D7914C-69AC-419F-A63F-0C31FBDDC093}" srcId="{DF2DEDBE-EDD4-4A27-839F-C3FD310E70B6}" destId="{94051830-DC99-4E9C-8948-8B0D7462C17F}" srcOrd="0" destOrd="0" parTransId="{DA98FACD-E8C6-4E32-BE81-F5D3E03135F0}" sibTransId="{8402ED96-AB01-4BC5-ADF9-B9DA3D9145EE}"/>
    <dgm:cxn modelId="{C34F6C11-37BB-4C9E-BA10-FF5126865DFF}" type="presOf" srcId="{94051830-DC99-4E9C-8948-8B0D7462C17F}" destId="{8566B457-45B9-4F58-9CE1-94D6B64E827D}" srcOrd="0" destOrd="0" presId="urn:microsoft.com/office/officeart/2005/8/layout/list1"/>
    <dgm:cxn modelId="{1ED64744-DD7F-4EAC-A6E5-7DEDDD0C3019}" srcId="{DF2DEDBE-EDD4-4A27-839F-C3FD310E70B6}" destId="{9AF1B721-6DBA-47D6-8C34-FE74E2D6E415}" srcOrd="2" destOrd="0" parTransId="{3E72739E-A07E-4AD4-A8DD-C6FA3E5BFE46}" sibTransId="{2A1AD007-84FC-4445-9F50-04FD81B5E8F8}"/>
    <dgm:cxn modelId="{1DBDAA51-64C0-4A48-95C3-9874824549B9}" type="presOf" srcId="{DF2DEDBE-EDD4-4A27-839F-C3FD310E70B6}" destId="{1C88A155-F69A-4422-96CD-49A47AB9F309}" srcOrd="0" destOrd="0" presId="urn:microsoft.com/office/officeart/2005/8/layout/list1"/>
    <dgm:cxn modelId="{E6FC101B-7E5F-4144-A651-0C5B7D5C8B6F}" type="presOf" srcId="{67A9F024-356B-4CA8-9C7E-03E074986D14}" destId="{967D5A95-A85E-4BCE-A98B-D1F4D348C653}" srcOrd="0" destOrd="0" presId="urn:microsoft.com/office/officeart/2005/8/layout/list1"/>
    <dgm:cxn modelId="{A2889736-F18D-4529-9B94-2048BDA1FF1C}" type="presParOf" srcId="{1C88A155-F69A-4422-96CD-49A47AB9F309}" destId="{2B813DA5-0900-4FA5-985B-710B0C7B0E09}" srcOrd="0" destOrd="0" presId="urn:microsoft.com/office/officeart/2005/8/layout/list1"/>
    <dgm:cxn modelId="{F6FF1CFF-0E61-432F-9AAE-5C9331DDE651}" type="presParOf" srcId="{2B813DA5-0900-4FA5-985B-710B0C7B0E09}" destId="{8566B457-45B9-4F58-9CE1-94D6B64E827D}" srcOrd="0" destOrd="0" presId="urn:microsoft.com/office/officeart/2005/8/layout/list1"/>
    <dgm:cxn modelId="{038D84F0-0DE9-44F7-8C62-76B9964ADC41}" type="presParOf" srcId="{2B813DA5-0900-4FA5-985B-710B0C7B0E09}" destId="{2C3AB62B-319D-460D-B8FC-FA0CA92DBE32}" srcOrd="1" destOrd="0" presId="urn:microsoft.com/office/officeart/2005/8/layout/list1"/>
    <dgm:cxn modelId="{538CE287-C23E-4BF8-8D68-C3C56BB04A99}" type="presParOf" srcId="{1C88A155-F69A-4422-96CD-49A47AB9F309}" destId="{4A785A62-597C-46FC-ACE2-8C0518F0F090}" srcOrd="1" destOrd="0" presId="urn:microsoft.com/office/officeart/2005/8/layout/list1"/>
    <dgm:cxn modelId="{0F58223F-AA0B-4B8D-A8A0-77E9350822E8}" type="presParOf" srcId="{1C88A155-F69A-4422-96CD-49A47AB9F309}" destId="{B031C66F-E153-48AB-818B-C5B006795343}" srcOrd="2" destOrd="0" presId="urn:microsoft.com/office/officeart/2005/8/layout/list1"/>
    <dgm:cxn modelId="{A3FDA890-48EE-492E-AF11-C61EF3B607F7}" type="presParOf" srcId="{1C88A155-F69A-4422-96CD-49A47AB9F309}" destId="{4FA53A6A-B35C-4524-B01D-025F260B9886}" srcOrd="3" destOrd="0" presId="urn:microsoft.com/office/officeart/2005/8/layout/list1"/>
    <dgm:cxn modelId="{9E2C682D-694E-455B-A102-1F4CFC90EECB}" type="presParOf" srcId="{1C88A155-F69A-4422-96CD-49A47AB9F309}" destId="{BB5CFEDB-729F-4621-B519-7EB8EB2D5D28}" srcOrd="4" destOrd="0" presId="urn:microsoft.com/office/officeart/2005/8/layout/list1"/>
    <dgm:cxn modelId="{9E7539A5-F81C-44B4-9A2F-B763571EF87B}" type="presParOf" srcId="{BB5CFEDB-729F-4621-B519-7EB8EB2D5D28}" destId="{967D5A95-A85E-4BCE-A98B-D1F4D348C653}" srcOrd="0" destOrd="0" presId="urn:microsoft.com/office/officeart/2005/8/layout/list1"/>
    <dgm:cxn modelId="{FA4F3F6B-982E-400D-A814-6781AF2765A1}" type="presParOf" srcId="{BB5CFEDB-729F-4621-B519-7EB8EB2D5D28}" destId="{1CD1F3A8-5E9A-4734-ADB6-7BD9128F6276}" srcOrd="1" destOrd="0" presId="urn:microsoft.com/office/officeart/2005/8/layout/list1"/>
    <dgm:cxn modelId="{26E444B3-CF6E-4624-9FFF-5A5E0EEE7FE2}" type="presParOf" srcId="{1C88A155-F69A-4422-96CD-49A47AB9F309}" destId="{E9672E2D-A36D-4276-A333-099EC022A24D}" srcOrd="5" destOrd="0" presId="urn:microsoft.com/office/officeart/2005/8/layout/list1"/>
    <dgm:cxn modelId="{9E18BC65-BF3A-4D58-B89E-48EAC38A9E9B}" type="presParOf" srcId="{1C88A155-F69A-4422-96CD-49A47AB9F309}" destId="{98CD2E0D-DEA7-4F9F-8C42-9FB7737D35D4}" srcOrd="6" destOrd="0" presId="urn:microsoft.com/office/officeart/2005/8/layout/list1"/>
    <dgm:cxn modelId="{C6C646A5-AAAA-4955-AF51-DDFB5DB40692}" type="presParOf" srcId="{1C88A155-F69A-4422-96CD-49A47AB9F309}" destId="{C11D102C-5CDE-4E21-89C1-61B0B573EF06}" srcOrd="7" destOrd="0" presId="urn:microsoft.com/office/officeart/2005/8/layout/list1"/>
    <dgm:cxn modelId="{346A4955-3866-4355-BD32-3966F8BF954D}" type="presParOf" srcId="{1C88A155-F69A-4422-96CD-49A47AB9F309}" destId="{1C8530D5-2B90-4F7B-9EEA-95076F699B0C}" srcOrd="8" destOrd="0" presId="urn:microsoft.com/office/officeart/2005/8/layout/list1"/>
    <dgm:cxn modelId="{E3472470-B037-4353-A611-DC80B94BB342}" type="presParOf" srcId="{1C8530D5-2B90-4F7B-9EEA-95076F699B0C}" destId="{682B1C83-48F4-49EE-9A4F-DDFCA77563EA}" srcOrd="0" destOrd="0" presId="urn:microsoft.com/office/officeart/2005/8/layout/list1"/>
    <dgm:cxn modelId="{3592D895-85CB-49F1-9BBF-086ECE675FD6}" type="presParOf" srcId="{1C8530D5-2B90-4F7B-9EEA-95076F699B0C}" destId="{697E6469-9E84-46BE-96BC-DE7434E736D9}" srcOrd="1" destOrd="0" presId="urn:microsoft.com/office/officeart/2005/8/layout/list1"/>
    <dgm:cxn modelId="{1D89A85A-E4A5-4C63-9EE8-74320F4B79A1}" type="presParOf" srcId="{1C88A155-F69A-4422-96CD-49A47AB9F309}" destId="{C76E6F78-5771-4438-AC3B-5A44F6E0F840}" srcOrd="9" destOrd="0" presId="urn:microsoft.com/office/officeart/2005/8/layout/list1"/>
    <dgm:cxn modelId="{BE52517F-BA54-44B2-B607-DEEBA577710C}" type="presParOf" srcId="{1C88A155-F69A-4422-96CD-49A47AB9F309}" destId="{6915A736-D725-4291-A048-6D1666BBE0CC}" srcOrd="10"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99E4F1-4F87-412A-8AF4-76E54633C194}"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en-US"/>
        </a:p>
      </dgm:t>
    </dgm:pt>
    <dgm:pt modelId="{2A5476DD-3DEF-4A24-B063-7B7C51286F4E}">
      <dgm:prSet phldrT="[Text]" custT="1"/>
      <dgm:spPr/>
      <dgm:t>
        <a:bodyPr/>
        <a:lstStyle/>
        <a:p>
          <a:r>
            <a:rPr lang="fa-IR" sz="1800" dirty="0" smtClean="0">
              <a:cs typeface="B Nazanin" panose="00000400000000000000" pitchFamily="2" charset="-78"/>
            </a:rPr>
            <a:t>عدم مصرف 5 وعده میوه؛ </a:t>
          </a:r>
          <a:r>
            <a:rPr lang="fa-IR" sz="1800" b="1" dirty="0" smtClean="0">
              <a:solidFill>
                <a:srgbClr val="FFFF00"/>
              </a:solidFill>
              <a:cs typeface="B Nazanin" panose="00000400000000000000" pitchFamily="2" charset="-78"/>
            </a:rPr>
            <a:t>90%</a:t>
          </a:r>
          <a:endParaRPr lang="en-US" sz="1800" b="1" dirty="0">
            <a:solidFill>
              <a:srgbClr val="FFFF00"/>
            </a:solidFill>
            <a:cs typeface="B Nazanin" panose="00000400000000000000" pitchFamily="2" charset="-78"/>
          </a:endParaRPr>
        </a:p>
      </dgm:t>
    </dgm:pt>
    <dgm:pt modelId="{BD5DA25F-E5CE-4AE7-B98B-BE730694C96B}" type="parTrans" cxnId="{CAE47882-4742-40B6-8AF9-3717679EC6C1}">
      <dgm:prSet/>
      <dgm:spPr/>
      <dgm:t>
        <a:bodyPr/>
        <a:lstStyle/>
        <a:p>
          <a:endParaRPr lang="en-US"/>
        </a:p>
      </dgm:t>
    </dgm:pt>
    <dgm:pt modelId="{D35073FA-4FDD-432F-8937-6DF6517AC6E9}" type="sibTrans" cxnId="{CAE47882-4742-40B6-8AF9-3717679EC6C1}">
      <dgm:prSet/>
      <dgm:spPr/>
      <dgm:t>
        <a:bodyPr/>
        <a:lstStyle/>
        <a:p>
          <a:endParaRPr lang="en-US"/>
        </a:p>
      </dgm:t>
    </dgm:pt>
    <dgm:pt modelId="{5F9D2524-FB8C-481A-A635-D3E56B59C4E5}">
      <dgm:prSet phldrT="[Text]" custT="1"/>
      <dgm:spPr/>
      <dgm:t>
        <a:bodyPr/>
        <a:lstStyle/>
        <a:p>
          <a:r>
            <a:rPr lang="fa-IR" sz="1800" dirty="0" smtClean="0">
              <a:cs typeface="B Nazanin" panose="00000400000000000000" pitchFamily="2" charset="-78"/>
            </a:rPr>
            <a:t>فعالیت بدنی کم؛ </a:t>
          </a:r>
          <a:r>
            <a:rPr lang="fa-IR" sz="1800" b="1" dirty="0" smtClean="0">
              <a:solidFill>
                <a:srgbClr val="FFFF00"/>
              </a:solidFill>
              <a:cs typeface="B Nazanin" panose="00000400000000000000" pitchFamily="2" charset="-78"/>
            </a:rPr>
            <a:t>40%</a:t>
          </a:r>
          <a:endParaRPr lang="en-US" sz="1800" b="1" dirty="0">
            <a:solidFill>
              <a:srgbClr val="FFFF00"/>
            </a:solidFill>
            <a:cs typeface="B Nazanin" panose="00000400000000000000" pitchFamily="2" charset="-78"/>
          </a:endParaRPr>
        </a:p>
      </dgm:t>
    </dgm:pt>
    <dgm:pt modelId="{805C78F0-C12A-4708-8231-0CAAA3A6EF29}" type="parTrans" cxnId="{60776CB9-5DD6-4EE4-9C84-23ADD61A55A6}">
      <dgm:prSet/>
      <dgm:spPr/>
      <dgm:t>
        <a:bodyPr/>
        <a:lstStyle/>
        <a:p>
          <a:endParaRPr lang="en-US"/>
        </a:p>
      </dgm:t>
    </dgm:pt>
    <dgm:pt modelId="{E22445CB-40A9-4AE8-B63C-856856B3798C}" type="sibTrans" cxnId="{60776CB9-5DD6-4EE4-9C84-23ADD61A55A6}">
      <dgm:prSet/>
      <dgm:spPr/>
      <dgm:t>
        <a:bodyPr/>
        <a:lstStyle/>
        <a:p>
          <a:endParaRPr lang="en-US"/>
        </a:p>
      </dgm:t>
    </dgm:pt>
    <dgm:pt modelId="{13EA7DCE-F512-4086-BFF5-313C058BAF95}">
      <dgm:prSet phldrT="[Text]" custT="1"/>
      <dgm:spPr/>
      <dgm:t>
        <a:bodyPr/>
        <a:lstStyle/>
        <a:p>
          <a:r>
            <a:rPr lang="fa-IR" sz="1800" dirty="0" smtClean="0">
              <a:cs typeface="B Nazanin" panose="00000400000000000000" pitchFamily="2" charset="-78"/>
            </a:rPr>
            <a:t>افزایش وزن؛ </a:t>
          </a:r>
          <a:r>
            <a:rPr lang="fa-IR" sz="1800" b="1" dirty="0" smtClean="0">
              <a:solidFill>
                <a:srgbClr val="FFFF00"/>
              </a:solidFill>
              <a:cs typeface="B Nazanin" panose="00000400000000000000" pitchFamily="2" charset="-78"/>
            </a:rPr>
            <a:t>50%</a:t>
          </a:r>
          <a:endParaRPr lang="en-US" sz="1800" b="1" dirty="0">
            <a:solidFill>
              <a:srgbClr val="FFFF00"/>
            </a:solidFill>
            <a:cs typeface="B Nazanin" panose="00000400000000000000" pitchFamily="2" charset="-78"/>
          </a:endParaRPr>
        </a:p>
      </dgm:t>
    </dgm:pt>
    <dgm:pt modelId="{EE9FD0FD-A6C6-4B35-A71E-84966FF47EEC}" type="parTrans" cxnId="{B70F3114-ACE0-474F-A822-A7A3D91F9ABA}">
      <dgm:prSet/>
      <dgm:spPr/>
      <dgm:t>
        <a:bodyPr/>
        <a:lstStyle/>
        <a:p>
          <a:endParaRPr lang="en-US"/>
        </a:p>
      </dgm:t>
    </dgm:pt>
    <dgm:pt modelId="{721D9BB6-2FDB-48CD-AD66-00807F644FDD}" type="sibTrans" cxnId="{B70F3114-ACE0-474F-A822-A7A3D91F9ABA}">
      <dgm:prSet/>
      <dgm:spPr/>
      <dgm:t>
        <a:bodyPr/>
        <a:lstStyle/>
        <a:p>
          <a:endParaRPr lang="en-US"/>
        </a:p>
      </dgm:t>
    </dgm:pt>
    <dgm:pt modelId="{2A2F9923-D8C4-4CE2-BAAD-DAB7789772D3}">
      <dgm:prSet phldrT="[Text]" custT="1"/>
      <dgm:spPr/>
      <dgm:t>
        <a:bodyPr/>
        <a:lstStyle/>
        <a:p>
          <a:r>
            <a:rPr lang="fa-IR" sz="1800" dirty="0" smtClean="0">
              <a:cs typeface="B Nazanin" panose="00000400000000000000" pitchFamily="2" charset="-78"/>
            </a:rPr>
            <a:t>کلسترول بالا؛ </a:t>
          </a:r>
          <a:r>
            <a:rPr lang="fa-IR" sz="1800" b="1" dirty="0" smtClean="0">
              <a:solidFill>
                <a:srgbClr val="FFFF00"/>
              </a:solidFill>
              <a:cs typeface="B Nazanin" panose="00000400000000000000" pitchFamily="2" charset="-78"/>
            </a:rPr>
            <a:t>50%</a:t>
          </a:r>
          <a:endParaRPr lang="en-US" sz="1800" b="1" dirty="0">
            <a:solidFill>
              <a:srgbClr val="FFFF00"/>
            </a:solidFill>
            <a:cs typeface="B Nazanin" panose="00000400000000000000" pitchFamily="2" charset="-78"/>
          </a:endParaRPr>
        </a:p>
      </dgm:t>
    </dgm:pt>
    <dgm:pt modelId="{DA02DD8F-CA09-4601-88C5-B660065E7A59}" type="parTrans" cxnId="{30414FA2-E05F-493E-925D-DABAB548A575}">
      <dgm:prSet/>
      <dgm:spPr/>
      <dgm:t>
        <a:bodyPr/>
        <a:lstStyle/>
        <a:p>
          <a:endParaRPr lang="en-US"/>
        </a:p>
      </dgm:t>
    </dgm:pt>
    <dgm:pt modelId="{E79016FB-5C8F-4D44-B108-54653E276905}" type="sibTrans" cxnId="{30414FA2-E05F-493E-925D-DABAB548A575}">
      <dgm:prSet/>
      <dgm:spPr/>
      <dgm:t>
        <a:bodyPr/>
        <a:lstStyle/>
        <a:p>
          <a:endParaRPr lang="en-US"/>
        </a:p>
      </dgm:t>
    </dgm:pt>
    <dgm:pt modelId="{4FD0ACE1-82AC-47AB-B64F-32390B52E4CF}" type="pres">
      <dgm:prSet presAssocID="{1599E4F1-4F87-412A-8AF4-76E54633C194}" presName="linearFlow" presStyleCnt="0">
        <dgm:presLayoutVars>
          <dgm:dir/>
          <dgm:resizeHandles val="exact"/>
        </dgm:presLayoutVars>
      </dgm:prSet>
      <dgm:spPr/>
      <dgm:t>
        <a:bodyPr/>
        <a:lstStyle/>
        <a:p>
          <a:endParaRPr lang="en-US"/>
        </a:p>
      </dgm:t>
    </dgm:pt>
    <dgm:pt modelId="{1F498EB1-3379-4658-B48A-112A7138BB99}" type="pres">
      <dgm:prSet presAssocID="{2A5476DD-3DEF-4A24-B063-7B7C51286F4E}" presName="composite" presStyleCnt="0"/>
      <dgm:spPr/>
    </dgm:pt>
    <dgm:pt modelId="{BE399EC6-E7C2-45F2-860B-3B7ADF4DE3B1}" type="pres">
      <dgm:prSet presAssocID="{2A5476DD-3DEF-4A24-B063-7B7C51286F4E}" presName="imgShp" presStyleLbl="fgImgPlace1" presStyleIdx="0" presStyleCnt="4"/>
      <dgm:spPr/>
    </dgm:pt>
    <dgm:pt modelId="{A686F1FD-0E26-43AE-BA5F-FD734A162FFF}" type="pres">
      <dgm:prSet presAssocID="{2A5476DD-3DEF-4A24-B063-7B7C51286F4E}" presName="txShp" presStyleLbl="node1" presStyleIdx="0" presStyleCnt="4" custScaleX="122358">
        <dgm:presLayoutVars>
          <dgm:bulletEnabled val="1"/>
        </dgm:presLayoutVars>
      </dgm:prSet>
      <dgm:spPr/>
      <dgm:t>
        <a:bodyPr/>
        <a:lstStyle/>
        <a:p>
          <a:endParaRPr lang="en-US"/>
        </a:p>
      </dgm:t>
    </dgm:pt>
    <dgm:pt modelId="{751347E3-0C7C-4288-ADF2-61AC28B2622C}" type="pres">
      <dgm:prSet presAssocID="{D35073FA-4FDD-432F-8937-6DF6517AC6E9}" presName="spacing" presStyleCnt="0"/>
      <dgm:spPr/>
    </dgm:pt>
    <dgm:pt modelId="{A30758FB-3566-4993-BCE7-98F93D4E50B2}" type="pres">
      <dgm:prSet presAssocID="{5F9D2524-FB8C-481A-A635-D3E56B59C4E5}" presName="composite" presStyleCnt="0"/>
      <dgm:spPr/>
    </dgm:pt>
    <dgm:pt modelId="{EBFE8FEC-E520-46F1-8444-E7BF8A705AD2}" type="pres">
      <dgm:prSet presAssocID="{5F9D2524-FB8C-481A-A635-D3E56B59C4E5}" presName="imgShp" presStyleLbl="fgImgPlace1" presStyleIdx="1" presStyleCnt="4"/>
      <dgm:spPr/>
    </dgm:pt>
    <dgm:pt modelId="{05A2F923-E5F7-4923-8414-C26BF5C9EF43}" type="pres">
      <dgm:prSet presAssocID="{5F9D2524-FB8C-481A-A635-D3E56B59C4E5}" presName="txShp" presStyleLbl="node1" presStyleIdx="1" presStyleCnt="4" custScaleX="118934">
        <dgm:presLayoutVars>
          <dgm:bulletEnabled val="1"/>
        </dgm:presLayoutVars>
      </dgm:prSet>
      <dgm:spPr/>
      <dgm:t>
        <a:bodyPr/>
        <a:lstStyle/>
        <a:p>
          <a:endParaRPr lang="en-US"/>
        </a:p>
      </dgm:t>
    </dgm:pt>
    <dgm:pt modelId="{80F4ADAA-A226-44CC-87C4-5142FC9A5C07}" type="pres">
      <dgm:prSet presAssocID="{E22445CB-40A9-4AE8-B63C-856856B3798C}" presName="spacing" presStyleCnt="0"/>
      <dgm:spPr/>
    </dgm:pt>
    <dgm:pt modelId="{984B4A56-7305-4FAE-A22D-2D7216600C63}" type="pres">
      <dgm:prSet presAssocID="{13EA7DCE-F512-4086-BFF5-313C058BAF95}" presName="composite" presStyleCnt="0"/>
      <dgm:spPr/>
    </dgm:pt>
    <dgm:pt modelId="{79D6528C-3FCE-48B4-8C01-8C9DF5BE620B}" type="pres">
      <dgm:prSet presAssocID="{13EA7DCE-F512-4086-BFF5-313C058BAF95}" presName="imgShp" presStyleLbl="fgImgPlace1" presStyleIdx="2" presStyleCnt="4"/>
      <dgm:spPr/>
    </dgm:pt>
    <dgm:pt modelId="{F47BD155-B238-4100-A05C-F3AD165BF3A3}" type="pres">
      <dgm:prSet presAssocID="{13EA7DCE-F512-4086-BFF5-313C058BAF95}" presName="txShp" presStyleLbl="node1" presStyleIdx="2" presStyleCnt="4" custScaleX="114314">
        <dgm:presLayoutVars>
          <dgm:bulletEnabled val="1"/>
        </dgm:presLayoutVars>
      </dgm:prSet>
      <dgm:spPr/>
      <dgm:t>
        <a:bodyPr/>
        <a:lstStyle/>
        <a:p>
          <a:endParaRPr lang="en-US"/>
        </a:p>
      </dgm:t>
    </dgm:pt>
    <dgm:pt modelId="{6DE4F16A-7637-406C-BC9B-F9EB3E012684}" type="pres">
      <dgm:prSet presAssocID="{721D9BB6-2FDB-48CD-AD66-00807F644FDD}" presName="spacing" presStyleCnt="0"/>
      <dgm:spPr/>
    </dgm:pt>
    <dgm:pt modelId="{348102E1-6FA8-4103-87C5-552E0682A5B9}" type="pres">
      <dgm:prSet presAssocID="{2A2F9923-D8C4-4CE2-BAAD-DAB7789772D3}" presName="composite" presStyleCnt="0"/>
      <dgm:spPr/>
    </dgm:pt>
    <dgm:pt modelId="{4674AAB8-5AA0-4262-8A4D-49576A63C22B}" type="pres">
      <dgm:prSet presAssocID="{2A2F9923-D8C4-4CE2-BAAD-DAB7789772D3}" presName="imgShp" presStyleLbl="fgImgPlace1" presStyleIdx="3" presStyleCnt="4"/>
      <dgm:spPr/>
    </dgm:pt>
    <dgm:pt modelId="{EF726F98-87B8-4E84-BA48-43A4FB69F872}" type="pres">
      <dgm:prSet presAssocID="{2A2F9923-D8C4-4CE2-BAAD-DAB7789772D3}" presName="txShp" presStyleLbl="node1" presStyleIdx="3" presStyleCnt="4" custScaleX="114314">
        <dgm:presLayoutVars>
          <dgm:bulletEnabled val="1"/>
        </dgm:presLayoutVars>
      </dgm:prSet>
      <dgm:spPr/>
      <dgm:t>
        <a:bodyPr/>
        <a:lstStyle/>
        <a:p>
          <a:endParaRPr lang="en-US"/>
        </a:p>
      </dgm:t>
    </dgm:pt>
  </dgm:ptLst>
  <dgm:cxnLst>
    <dgm:cxn modelId="{E137014C-215F-413E-BC09-A69F38AFA437}" type="presOf" srcId="{1599E4F1-4F87-412A-8AF4-76E54633C194}" destId="{4FD0ACE1-82AC-47AB-B64F-32390B52E4CF}" srcOrd="0" destOrd="0" presId="urn:microsoft.com/office/officeart/2005/8/layout/vList3#1"/>
    <dgm:cxn modelId="{056A39ED-378C-40FB-ADB8-719B7DDFF52B}" type="presOf" srcId="{2A2F9923-D8C4-4CE2-BAAD-DAB7789772D3}" destId="{EF726F98-87B8-4E84-BA48-43A4FB69F872}" srcOrd="0" destOrd="0" presId="urn:microsoft.com/office/officeart/2005/8/layout/vList3#1"/>
    <dgm:cxn modelId="{30414FA2-E05F-493E-925D-DABAB548A575}" srcId="{1599E4F1-4F87-412A-8AF4-76E54633C194}" destId="{2A2F9923-D8C4-4CE2-BAAD-DAB7789772D3}" srcOrd="3" destOrd="0" parTransId="{DA02DD8F-CA09-4601-88C5-B660065E7A59}" sibTransId="{E79016FB-5C8F-4D44-B108-54653E276905}"/>
    <dgm:cxn modelId="{912EEE5B-64D1-4D91-B2C9-7B9F5DBC3032}" type="presOf" srcId="{5F9D2524-FB8C-481A-A635-D3E56B59C4E5}" destId="{05A2F923-E5F7-4923-8414-C26BF5C9EF43}" srcOrd="0" destOrd="0" presId="urn:microsoft.com/office/officeart/2005/8/layout/vList3#1"/>
    <dgm:cxn modelId="{60776CB9-5DD6-4EE4-9C84-23ADD61A55A6}" srcId="{1599E4F1-4F87-412A-8AF4-76E54633C194}" destId="{5F9D2524-FB8C-481A-A635-D3E56B59C4E5}" srcOrd="1" destOrd="0" parTransId="{805C78F0-C12A-4708-8231-0CAAA3A6EF29}" sibTransId="{E22445CB-40A9-4AE8-B63C-856856B3798C}"/>
    <dgm:cxn modelId="{2F352E9A-5BB1-48FD-A080-4E5BEF37D504}" type="presOf" srcId="{2A5476DD-3DEF-4A24-B063-7B7C51286F4E}" destId="{A686F1FD-0E26-43AE-BA5F-FD734A162FFF}" srcOrd="0" destOrd="0" presId="urn:microsoft.com/office/officeart/2005/8/layout/vList3#1"/>
    <dgm:cxn modelId="{CAE47882-4742-40B6-8AF9-3717679EC6C1}" srcId="{1599E4F1-4F87-412A-8AF4-76E54633C194}" destId="{2A5476DD-3DEF-4A24-B063-7B7C51286F4E}" srcOrd="0" destOrd="0" parTransId="{BD5DA25F-E5CE-4AE7-B98B-BE730694C96B}" sibTransId="{D35073FA-4FDD-432F-8937-6DF6517AC6E9}"/>
    <dgm:cxn modelId="{DB82BDBB-9C96-4F1F-A7F6-455B4001139F}" type="presOf" srcId="{13EA7DCE-F512-4086-BFF5-313C058BAF95}" destId="{F47BD155-B238-4100-A05C-F3AD165BF3A3}" srcOrd="0" destOrd="0" presId="urn:microsoft.com/office/officeart/2005/8/layout/vList3#1"/>
    <dgm:cxn modelId="{B70F3114-ACE0-474F-A822-A7A3D91F9ABA}" srcId="{1599E4F1-4F87-412A-8AF4-76E54633C194}" destId="{13EA7DCE-F512-4086-BFF5-313C058BAF95}" srcOrd="2" destOrd="0" parTransId="{EE9FD0FD-A6C6-4B35-A71E-84966FF47EEC}" sibTransId="{721D9BB6-2FDB-48CD-AD66-00807F644FDD}"/>
    <dgm:cxn modelId="{BB3F69A5-C791-419A-80B1-1B4C2600E513}" type="presParOf" srcId="{4FD0ACE1-82AC-47AB-B64F-32390B52E4CF}" destId="{1F498EB1-3379-4658-B48A-112A7138BB99}" srcOrd="0" destOrd="0" presId="urn:microsoft.com/office/officeart/2005/8/layout/vList3#1"/>
    <dgm:cxn modelId="{2E959228-EDE1-4A44-9763-3C6AAEECC7F6}" type="presParOf" srcId="{1F498EB1-3379-4658-B48A-112A7138BB99}" destId="{BE399EC6-E7C2-45F2-860B-3B7ADF4DE3B1}" srcOrd="0" destOrd="0" presId="urn:microsoft.com/office/officeart/2005/8/layout/vList3#1"/>
    <dgm:cxn modelId="{CA04AFC0-4D53-4A7F-B050-7BFA37189CBE}" type="presParOf" srcId="{1F498EB1-3379-4658-B48A-112A7138BB99}" destId="{A686F1FD-0E26-43AE-BA5F-FD734A162FFF}" srcOrd="1" destOrd="0" presId="urn:microsoft.com/office/officeart/2005/8/layout/vList3#1"/>
    <dgm:cxn modelId="{008D0590-B6B6-4298-A7C3-BAA8C3BA9948}" type="presParOf" srcId="{4FD0ACE1-82AC-47AB-B64F-32390B52E4CF}" destId="{751347E3-0C7C-4288-ADF2-61AC28B2622C}" srcOrd="1" destOrd="0" presId="urn:microsoft.com/office/officeart/2005/8/layout/vList3#1"/>
    <dgm:cxn modelId="{60F96371-ED4D-4650-B370-58B75DA739F7}" type="presParOf" srcId="{4FD0ACE1-82AC-47AB-B64F-32390B52E4CF}" destId="{A30758FB-3566-4993-BCE7-98F93D4E50B2}" srcOrd="2" destOrd="0" presId="urn:microsoft.com/office/officeart/2005/8/layout/vList3#1"/>
    <dgm:cxn modelId="{34D34E5C-DC2C-4A56-8EEE-076E6C6052B3}" type="presParOf" srcId="{A30758FB-3566-4993-BCE7-98F93D4E50B2}" destId="{EBFE8FEC-E520-46F1-8444-E7BF8A705AD2}" srcOrd="0" destOrd="0" presId="urn:microsoft.com/office/officeart/2005/8/layout/vList3#1"/>
    <dgm:cxn modelId="{C53C3ADA-F37B-4CDD-B074-D248992730E4}" type="presParOf" srcId="{A30758FB-3566-4993-BCE7-98F93D4E50B2}" destId="{05A2F923-E5F7-4923-8414-C26BF5C9EF43}" srcOrd="1" destOrd="0" presId="urn:microsoft.com/office/officeart/2005/8/layout/vList3#1"/>
    <dgm:cxn modelId="{AB221865-97FD-485A-87A9-3D373A78673F}" type="presParOf" srcId="{4FD0ACE1-82AC-47AB-B64F-32390B52E4CF}" destId="{80F4ADAA-A226-44CC-87C4-5142FC9A5C07}" srcOrd="3" destOrd="0" presId="urn:microsoft.com/office/officeart/2005/8/layout/vList3#1"/>
    <dgm:cxn modelId="{4682D6BD-53D6-4F4A-B789-3E17232CBFBA}" type="presParOf" srcId="{4FD0ACE1-82AC-47AB-B64F-32390B52E4CF}" destId="{984B4A56-7305-4FAE-A22D-2D7216600C63}" srcOrd="4" destOrd="0" presId="urn:microsoft.com/office/officeart/2005/8/layout/vList3#1"/>
    <dgm:cxn modelId="{15D9B2B2-12B1-41C8-B995-94E6981D6F52}" type="presParOf" srcId="{984B4A56-7305-4FAE-A22D-2D7216600C63}" destId="{79D6528C-3FCE-48B4-8C01-8C9DF5BE620B}" srcOrd="0" destOrd="0" presId="urn:microsoft.com/office/officeart/2005/8/layout/vList3#1"/>
    <dgm:cxn modelId="{1153284C-D22F-45A3-B219-D3F3825A1E4E}" type="presParOf" srcId="{984B4A56-7305-4FAE-A22D-2D7216600C63}" destId="{F47BD155-B238-4100-A05C-F3AD165BF3A3}" srcOrd="1" destOrd="0" presId="urn:microsoft.com/office/officeart/2005/8/layout/vList3#1"/>
    <dgm:cxn modelId="{938BC7C2-763D-41F7-8F06-1EB2CF241443}" type="presParOf" srcId="{4FD0ACE1-82AC-47AB-B64F-32390B52E4CF}" destId="{6DE4F16A-7637-406C-BC9B-F9EB3E012684}" srcOrd="5" destOrd="0" presId="urn:microsoft.com/office/officeart/2005/8/layout/vList3#1"/>
    <dgm:cxn modelId="{48398D29-B1CE-438A-83C8-46D66821D491}" type="presParOf" srcId="{4FD0ACE1-82AC-47AB-B64F-32390B52E4CF}" destId="{348102E1-6FA8-4103-87C5-552E0682A5B9}" srcOrd="6" destOrd="0" presId="urn:microsoft.com/office/officeart/2005/8/layout/vList3#1"/>
    <dgm:cxn modelId="{B5E4A46B-24AC-4641-ADE1-10D7B5CBE45F}" type="presParOf" srcId="{348102E1-6FA8-4103-87C5-552E0682A5B9}" destId="{4674AAB8-5AA0-4262-8A4D-49576A63C22B}" srcOrd="0" destOrd="0" presId="urn:microsoft.com/office/officeart/2005/8/layout/vList3#1"/>
    <dgm:cxn modelId="{126CAC38-585E-4BF5-9ADE-F061F18DECDB}" type="presParOf" srcId="{348102E1-6FA8-4103-87C5-552E0682A5B9}" destId="{EF726F98-87B8-4E84-BA48-43A4FB69F872}" srcOrd="1" destOrd="0" presId="urn:microsoft.com/office/officeart/2005/8/layout/vList3#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99E4F1-4F87-412A-8AF4-76E54633C194}" type="doc">
      <dgm:prSet loTypeId="urn:microsoft.com/office/officeart/2005/8/layout/vList3#2" loCatId="list" qsTypeId="urn:microsoft.com/office/officeart/2005/8/quickstyle/simple1" qsCatId="simple" csTypeId="urn:microsoft.com/office/officeart/2005/8/colors/accent1_2" csCatId="accent1" phldr="1"/>
      <dgm:spPr/>
      <dgm:t>
        <a:bodyPr/>
        <a:lstStyle/>
        <a:p>
          <a:endParaRPr lang="en-US"/>
        </a:p>
      </dgm:t>
    </dgm:pt>
    <dgm:pt modelId="{2A5476DD-3DEF-4A24-B063-7B7C51286F4E}">
      <dgm:prSet phldrT="[Text]" custT="1"/>
      <dgm:spPr/>
      <dgm:t>
        <a:bodyPr/>
        <a:lstStyle/>
        <a:p>
          <a:pPr rtl="1"/>
          <a:r>
            <a:rPr lang="fa-IR" sz="1800" dirty="0" smtClean="0">
              <a:cs typeface="B Nazanin" panose="00000400000000000000" pitchFamily="2" charset="-78"/>
            </a:rPr>
            <a:t>میزان مصرف انرژی</a:t>
          </a:r>
          <a:r>
            <a:rPr lang="en-US" sz="1800" dirty="0" smtClean="0">
              <a:cs typeface="B Nazanin" panose="00000400000000000000" pitchFamily="2" charset="-78"/>
            </a:rPr>
            <a:t> </a:t>
          </a:r>
          <a:r>
            <a:rPr lang="fa-IR" sz="1800" dirty="0" smtClean="0">
              <a:cs typeface="B Nazanin" panose="00000400000000000000" pitchFamily="2" charset="-78"/>
            </a:rPr>
            <a:t>؛ </a:t>
          </a:r>
        </a:p>
        <a:p>
          <a:pPr rtl="1"/>
          <a:r>
            <a:rPr lang="fa-IR" sz="1800" dirty="0" smtClean="0">
              <a:solidFill>
                <a:srgbClr val="FFFF00"/>
              </a:solidFill>
              <a:cs typeface="B Nazanin" panose="00000400000000000000" pitchFamily="2" charset="-78"/>
            </a:rPr>
            <a:t>2800 کیلوگرم</a:t>
          </a:r>
          <a:r>
            <a:rPr lang="fa-IR" sz="1800" dirty="0" smtClean="0">
              <a:cs typeface="B Nazanin" panose="00000400000000000000" pitchFamily="2" charset="-78"/>
            </a:rPr>
            <a:t> (در برابر 1900)</a:t>
          </a:r>
          <a:endParaRPr lang="en-US" sz="1800" b="1" dirty="0">
            <a:solidFill>
              <a:srgbClr val="FFFF00"/>
            </a:solidFill>
            <a:cs typeface="B Nazanin" panose="00000400000000000000" pitchFamily="2" charset="-78"/>
          </a:endParaRPr>
        </a:p>
      </dgm:t>
    </dgm:pt>
    <dgm:pt modelId="{BD5DA25F-E5CE-4AE7-B98B-BE730694C96B}" type="parTrans" cxnId="{CAE47882-4742-40B6-8AF9-3717679EC6C1}">
      <dgm:prSet/>
      <dgm:spPr/>
      <dgm:t>
        <a:bodyPr/>
        <a:lstStyle/>
        <a:p>
          <a:endParaRPr lang="en-US"/>
        </a:p>
      </dgm:t>
    </dgm:pt>
    <dgm:pt modelId="{D35073FA-4FDD-432F-8937-6DF6517AC6E9}" type="sibTrans" cxnId="{CAE47882-4742-40B6-8AF9-3717679EC6C1}">
      <dgm:prSet/>
      <dgm:spPr/>
      <dgm:t>
        <a:bodyPr/>
        <a:lstStyle/>
        <a:p>
          <a:endParaRPr lang="en-US"/>
        </a:p>
      </dgm:t>
    </dgm:pt>
    <dgm:pt modelId="{5F9D2524-FB8C-481A-A635-D3E56B59C4E5}">
      <dgm:prSet phldrT="[Text]" custT="1"/>
      <dgm:spPr/>
      <dgm:t>
        <a:bodyPr/>
        <a:lstStyle/>
        <a:p>
          <a:pPr rtl="1"/>
          <a:r>
            <a:rPr lang="fa-IR" sz="1800" dirty="0" smtClean="0">
              <a:cs typeface="B Nazanin" panose="00000400000000000000" pitchFamily="2" charset="-78"/>
            </a:rPr>
            <a:t>سرانه تولید گاز </a:t>
          </a:r>
          <a:r>
            <a:rPr lang="en-US" sz="1800" dirty="0" smtClean="0">
              <a:cs typeface="B Nazanin" panose="00000400000000000000" pitchFamily="2" charset="-78"/>
            </a:rPr>
            <a:t>Co2</a:t>
          </a:r>
          <a:r>
            <a:rPr lang="fa-IR" sz="1800" dirty="0" smtClean="0">
              <a:cs typeface="B Nazanin" panose="00000400000000000000" pitchFamily="2" charset="-78"/>
            </a:rPr>
            <a:t>؛ </a:t>
          </a:r>
        </a:p>
        <a:p>
          <a:pPr rtl="1"/>
          <a:r>
            <a:rPr lang="fa-IR" sz="1800" dirty="0" smtClean="0">
              <a:solidFill>
                <a:srgbClr val="FFFF00"/>
              </a:solidFill>
              <a:cs typeface="B Nazanin" panose="00000400000000000000" pitchFamily="2" charset="-78"/>
            </a:rPr>
            <a:t>7 تن </a:t>
          </a:r>
          <a:r>
            <a:rPr lang="fa-IR" sz="1800" dirty="0" smtClean="0">
              <a:cs typeface="B Nazanin" panose="00000400000000000000" pitchFamily="2" charset="-78"/>
            </a:rPr>
            <a:t>(در برابر 4/6)</a:t>
          </a:r>
          <a:endParaRPr lang="en-US" sz="1800" b="1" dirty="0">
            <a:solidFill>
              <a:srgbClr val="FFFF00"/>
            </a:solidFill>
            <a:cs typeface="B Nazanin" panose="00000400000000000000" pitchFamily="2" charset="-78"/>
          </a:endParaRPr>
        </a:p>
      </dgm:t>
    </dgm:pt>
    <dgm:pt modelId="{805C78F0-C12A-4708-8231-0CAAA3A6EF29}" type="parTrans" cxnId="{60776CB9-5DD6-4EE4-9C84-23ADD61A55A6}">
      <dgm:prSet/>
      <dgm:spPr/>
      <dgm:t>
        <a:bodyPr/>
        <a:lstStyle/>
        <a:p>
          <a:endParaRPr lang="en-US"/>
        </a:p>
      </dgm:t>
    </dgm:pt>
    <dgm:pt modelId="{E22445CB-40A9-4AE8-B63C-856856B3798C}" type="sibTrans" cxnId="{60776CB9-5DD6-4EE4-9C84-23ADD61A55A6}">
      <dgm:prSet/>
      <dgm:spPr/>
      <dgm:t>
        <a:bodyPr/>
        <a:lstStyle/>
        <a:p>
          <a:endParaRPr lang="en-US"/>
        </a:p>
      </dgm:t>
    </dgm:pt>
    <dgm:pt modelId="{13EA7DCE-F512-4086-BFF5-313C058BAF95}">
      <dgm:prSet phldrT="[Text]" custT="1"/>
      <dgm:spPr/>
      <dgm:t>
        <a:bodyPr/>
        <a:lstStyle/>
        <a:p>
          <a:r>
            <a:rPr lang="fa-IR" sz="1800" dirty="0" smtClean="0">
              <a:cs typeface="B Nazanin" panose="00000400000000000000" pitchFamily="2" charset="-78"/>
            </a:rPr>
            <a:t>ذرات معلق؛</a:t>
          </a:r>
        </a:p>
        <a:p>
          <a:r>
            <a:rPr lang="fa-IR" sz="1800" dirty="0" smtClean="0">
              <a:solidFill>
                <a:srgbClr val="FFFF00"/>
              </a:solidFill>
              <a:cs typeface="B Nazanin" panose="00000400000000000000" pitchFamily="2" charset="-78"/>
            </a:rPr>
            <a:t>115 میکروگرم </a:t>
          </a:r>
          <a:r>
            <a:rPr lang="fa-IR" sz="1800" dirty="0" smtClean="0">
              <a:cs typeface="B Nazanin" panose="00000400000000000000" pitchFamily="2" charset="-78"/>
            </a:rPr>
            <a:t>(در برابر 60) </a:t>
          </a:r>
          <a:endParaRPr lang="en-US" sz="1800" b="1" dirty="0">
            <a:solidFill>
              <a:srgbClr val="FFFF00"/>
            </a:solidFill>
            <a:cs typeface="B Nazanin" panose="00000400000000000000" pitchFamily="2" charset="-78"/>
          </a:endParaRPr>
        </a:p>
      </dgm:t>
    </dgm:pt>
    <dgm:pt modelId="{EE9FD0FD-A6C6-4B35-A71E-84966FF47EEC}" type="parTrans" cxnId="{B70F3114-ACE0-474F-A822-A7A3D91F9ABA}">
      <dgm:prSet/>
      <dgm:spPr/>
      <dgm:t>
        <a:bodyPr/>
        <a:lstStyle/>
        <a:p>
          <a:endParaRPr lang="en-US"/>
        </a:p>
      </dgm:t>
    </dgm:pt>
    <dgm:pt modelId="{721D9BB6-2FDB-48CD-AD66-00807F644FDD}" type="sibTrans" cxnId="{B70F3114-ACE0-474F-A822-A7A3D91F9ABA}">
      <dgm:prSet/>
      <dgm:spPr/>
      <dgm:t>
        <a:bodyPr/>
        <a:lstStyle/>
        <a:p>
          <a:endParaRPr lang="en-US"/>
        </a:p>
      </dgm:t>
    </dgm:pt>
    <dgm:pt modelId="{2A2F9923-D8C4-4CE2-BAAD-DAB7789772D3}">
      <dgm:prSet phldrT="[Text]" custT="1"/>
      <dgm:spPr/>
      <dgm:t>
        <a:bodyPr/>
        <a:lstStyle/>
        <a:p>
          <a:endParaRPr lang="en-US" sz="1800" b="1" dirty="0">
            <a:solidFill>
              <a:srgbClr val="FFFF00"/>
            </a:solidFill>
            <a:cs typeface="B Nazanin" panose="00000400000000000000" pitchFamily="2" charset="-78"/>
          </a:endParaRPr>
        </a:p>
      </dgm:t>
    </dgm:pt>
    <dgm:pt modelId="{DA02DD8F-CA09-4601-88C5-B660065E7A59}" type="parTrans" cxnId="{30414FA2-E05F-493E-925D-DABAB548A575}">
      <dgm:prSet/>
      <dgm:spPr/>
      <dgm:t>
        <a:bodyPr/>
        <a:lstStyle/>
        <a:p>
          <a:endParaRPr lang="en-US"/>
        </a:p>
      </dgm:t>
    </dgm:pt>
    <dgm:pt modelId="{E79016FB-5C8F-4D44-B108-54653E276905}" type="sibTrans" cxnId="{30414FA2-E05F-493E-925D-DABAB548A575}">
      <dgm:prSet/>
      <dgm:spPr/>
      <dgm:t>
        <a:bodyPr/>
        <a:lstStyle/>
        <a:p>
          <a:endParaRPr lang="en-US"/>
        </a:p>
      </dgm:t>
    </dgm:pt>
    <dgm:pt modelId="{4FD0ACE1-82AC-47AB-B64F-32390B52E4CF}" type="pres">
      <dgm:prSet presAssocID="{1599E4F1-4F87-412A-8AF4-76E54633C194}" presName="linearFlow" presStyleCnt="0">
        <dgm:presLayoutVars>
          <dgm:dir/>
          <dgm:resizeHandles val="exact"/>
        </dgm:presLayoutVars>
      </dgm:prSet>
      <dgm:spPr/>
      <dgm:t>
        <a:bodyPr/>
        <a:lstStyle/>
        <a:p>
          <a:endParaRPr lang="en-US"/>
        </a:p>
      </dgm:t>
    </dgm:pt>
    <dgm:pt modelId="{1F498EB1-3379-4658-B48A-112A7138BB99}" type="pres">
      <dgm:prSet presAssocID="{2A5476DD-3DEF-4A24-B063-7B7C51286F4E}" presName="composite" presStyleCnt="0"/>
      <dgm:spPr/>
    </dgm:pt>
    <dgm:pt modelId="{BE399EC6-E7C2-45F2-860B-3B7ADF4DE3B1}" type="pres">
      <dgm:prSet presAssocID="{2A5476DD-3DEF-4A24-B063-7B7C51286F4E}" presName="imgShp" presStyleLbl="fgImgPlace1" presStyleIdx="0" presStyleCnt="4"/>
      <dgm:spPr/>
    </dgm:pt>
    <dgm:pt modelId="{A686F1FD-0E26-43AE-BA5F-FD734A162FFF}" type="pres">
      <dgm:prSet presAssocID="{2A5476DD-3DEF-4A24-B063-7B7C51286F4E}" presName="txShp" presStyleLbl="node1" presStyleIdx="0" presStyleCnt="4" custScaleX="122358">
        <dgm:presLayoutVars>
          <dgm:bulletEnabled val="1"/>
        </dgm:presLayoutVars>
      </dgm:prSet>
      <dgm:spPr/>
      <dgm:t>
        <a:bodyPr/>
        <a:lstStyle/>
        <a:p>
          <a:endParaRPr lang="en-US"/>
        </a:p>
      </dgm:t>
    </dgm:pt>
    <dgm:pt modelId="{751347E3-0C7C-4288-ADF2-61AC28B2622C}" type="pres">
      <dgm:prSet presAssocID="{D35073FA-4FDD-432F-8937-6DF6517AC6E9}" presName="spacing" presStyleCnt="0"/>
      <dgm:spPr/>
    </dgm:pt>
    <dgm:pt modelId="{A30758FB-3566-4993-BCE7-98F93D4E50B2}" type="pres">
      <dgm:prSet presAssocID="{5F9D2524-FB8C-481A-A635-D3E56B59C4E5}" presName="composite" presStyleCnt="0"/>
      <dgm:spPr/>
    </dgm:pt>
    <dgm:pt modelId="{EBFE8FEC-E520-46F1-8444-E7BF8A705AD2}" type="pres">
      <dgm:prSet presAssocID="{5F9D2524-FB8C-481A-A635-D3E56B59C4E5}" presName="imgShp" presStyleLbl="fgImgPlace1" presStyleIdx="1" presStyleCnt="4"/>
      <dgm:spPr/>
    </dgm:pt>
    <dgm:pt modelId="{05A2F923-E5F7-4923-8414-C26BF5C9EF43}" type="pres">
      <dgm:prSet presAssocID="{5F9D2524-FB8C-481A-A635-D3E56B59C4E5}" presName="txShp" presStyleLbl="node1" presStyleIdx="1" presStyleCnt="4" custScaleX="118934">
        <dgm:presLayoutVars>
          <dgm:bulletEnabled val="1"/>
        </dgm:presLayoutVars>
      </dgm:prSet>
      <dgm:spPr/>
      <dgm:t>
        <a:bodyPr/>
        <a:lstStyle/>
        <a:p>
          <a:endParaRPr lang="en-US"/>
        </a:p>
      </dgm:t>
    </dgm:pt>
    <dgm:pt modelId="{80F4ADAA-A226-44CC-87C4-5142FC9A5C07}" type="pres">
      <dgm:prSet presAssocID="{E22445CB-40A9-4AE8-B63C-856856B3798C}" presName="spacing" presStyleCnt="0"/>
      <dgm:spPr/>
    </dgm:pt>
    <dgm:pt modelId="{984B4A56-7305-4FAE-A22D-2D7216600C63}" type="pres">
      <dgm:prSet presAssocID="{13EA7DCE-F512-4086-BFF5-313C058BAF95}" presName="composite" presStyleCnt="0"/>
      <dgm:spPr/>
    </dgm:pt>
    <dgm:pt modelId="{79D6528C-3FCE-48B4-8C01-8C9DF5BE620B}" type="pres">
      <dgm:prSet presAssocID="{13EA7DCE-F512-4086-BFF5-313C058BAF95}" presName="imgShp" presStyleLbl="fgImgPlace1" presStyleIdx="2" presStyleCnt="4"/>
      <dgm:spPr/>
    </dgm:pt>
    <dgm:pt modelId="{F47BD155-B238-4100-A05C-F3AD165BF3A3}" type="pres">
      <dgm:prSet presAssocID="{13EA7DCE-F512-4086-BFF5-313C058BAF95}" presName="txShp" presStyleLbl="node1" presStyleIdx="2" presStyleCnt="4" custScaleX="114314">
        <dgm:presLayoutVars>
          <dgm:bulletEnabled val="1"/>
        </dgm:presLayoutVars>
      </dgm:prSet>
      <dgm:spPr/>
      <dgm:t>
        <a:bodyPr/>
        <a:lstStyle/>
        <a:p>
          <a:endParaRPr lang="en-US"/>
        </a:p>
      </dgm:t>
    </dgm:pt>
    <dgm:pt modelId="{6DE4F16A-7637-406C-BC9B-F9EB3E012684}" type="pres">
      <dgm:prSet presAssocID="{721D9BB6-2FDB-48CD-AD66-00807F644FDD}" presName="spacing" presStyleCnt="0"/>
      <dgm:spPr/>
    </dgm:pt>
    <dgm:pt modelId="{348102E1-6FA8-4103-87C5-552E0682A5B9}" type="pres">
      <dgm:prSet presAssocID="{2A2F9923-D8C4-4CE2-BAAD-DAB7789772D3}" presName="composite" presStyleCnt="0"/>
      <dgm:spPr/>
    </dgm:pt>
    <dgm:pt modelId="{4674AAB8-5AA0-4262-8A4D-49576A63C22B}" type="pres">
      <dgm:prSet presAssocID="{2A2F9923-D8C4-4CE2-BAAD-DAB7789772D3}" presName="imgShp" presStyleLbl="fgImgPlace1" presStyleIdx="3" presStyleCnt="4"/>
      <dgm:spPr/>
    </dgm:pt>
    <dgm:pt modelId="{EF726F98-87B8-4E84-BA48-43A4FB69F872}" type="pres">
      <dgm:prSet presAssocID="{2A2F9923-D8C4-4CE2-BAAD-DAB7789772D3}" presName="txShp" presStyleLbl="node1" presStyleIdx="3" presStyleCnt="4" custScaleX="114314" custLinFactNeighborY="9389">
        <dgm:presLayoutVars>
          <dgm:bulletEnabled val="1"/>
        </dgm:presLayoutVars>
      </dgm:prSet>
      <dgm:spPr/>
      <dgm:t>
        <a:bodyPr/>
        <a:lstStyle/>
        <a:p>
          <a:endParaRPr lang="en-US"/>
        </a:p>
      </dgm:t>
    </dgm:pt>
  </dgm:ptLst>
  <dgm:cxnLst>
    <dgm:cxn modelId="{30414FA2-E05F-493E-925D-DABAB548A575}" srcId="{1599E4F1-4F87-412A-8AF4-76E54633C194}" destId="{2A2F9923-D8C4-4CE2-BAAD-DAB7789772D3}" srcOrd="3" destOrd="0" parTransId="{DA02DD8F-CA09-4601-88C5-B660065E7A59}" sibTransId="{E79016FB-5C8F-4D44-B108-54653E276905}"/>
    <dgm:cxn modelId="{394F606F-5B2F-43CA-A823-A1A9B81E6EA8}" type="presOf" srcId="{5F9D2524-FB8C-481A-A635-D3E56B59C4E5}" destId="{05A2F923-E5F7-4923-8414-C26BF5C9EF43}" srcOrd="0" destOrd="0" presId="urn:microsoft.com/office/officeart/2005/8/layout/vList3#2"/>
    <dgm:cxn modelId="{930C00E7-4B6D-46B3-975E-999246BCB4F2}" type="presOf" srcId="{2A2F9923-D8C4-4CE2-BAAD-DAB7789772D3}" destId="{EF726F98-87B8-4E84-BA48-43A4FB69F872}" srcOrd="0" destOrd="0" presId="urn:microsoft.com/office/officeart/2005/8/layout/vList3#2"/>
    <dgm:cxn modelId="{C9F58772-FEAA-4731-B1B9-BD5E9ACB632D}" type="presOf" srcId="{1599E4F1-4F87-412A-8AF4-76E54633C194}" destId="{4FD0ACE1-82AC-47AB-B64F-32390B52E4CF}" srcOrd="0" destOrd="0" presId="urn:microsoft.com/office/officeart/2005/8/layout/vList3#2"/>
    <dgm:cxn modelId="{60776CB9-5DD6-4EE4-9C84-23ADD61A55A6}" srcId="{1599E4F1-4F87-412A-8AF4-76E54633C194}" destId="{5F9D2524-FB8C-481A-A635-D3E56B59C4E5}" srcOrd="1" destOrd="0" parTransId="{805C78F0-C12A-4708-8231-0CAAA3A6EF29}" sibTransId="{E22445CB-40A9-4AE8-B63C-856856B3798C}"/>
    <dgm:cxn modelId="{380E0E22-5A5E-425F-AA96-ED9F32A2B094}" type="presOf" srcId="{2A5476DD-3DEF-4A24-B063-7B7C51286F4E}" destId="{A686F1FD-0E26-43AE-BA5F-FD734A162FFF}" srcOrd="0" destOrd="0" presId="urn:microsoft.com/office/officeart/2005/8/layout/vList3#2"/>
    <dgm:cxn modelId="{CAE47882-4742-40B6-8AF9-3717679EC6C1}" srcId="{1599E4F1-4F87-412A-8AF4-76E54633C194}" destId="{2A5476DD-3DEF-4A24-B063-7B7C51286F4E}" srcOrd="0" destOrd="0" parTransId="{BD5DA25F-E5CE-4AE7-B98B-BE730694C96B}" sibTransId="{D35073FA-4FDD-432F-8937-6DF6517AC6E9}"/>
    <dgm:cxn modelId="{E940E54D-511D-4D67-9DF0-7E3D7A5A6676}" type="presOf" srcId="{13EA7DCE-F512-4086-BFF5-313C058BAF95}" destId="{F47BD155-B238-4100-A05C-F3AD165BF3A3}" srcOrd="0" destOrd="0" presId="urn:microsoft.com/office/officeart/2005/8/layout/vList3#2"/>
    <dgm:cxn modelId="{B70F3114-ACE0-474F-A822-A7A3D91F9ABA}" srcId="{1599E4F1-4F87-412A-8AF4-76E54633C194}" destId="{13EA7DCE-F512-4086-BFF5-313C058BAF95}" srcOrd="2" destOrd="0" parTransId="{EE9FD0FD-A6C6-4B35-A71E-84966FF47EEC}" sibTransId="{721D9BB6-2FDB-48CD-AD66-00807F644FDD}"/>
    <dgm:cxn modelId="{C12EB21D-055E-4352-B7E0-F07EE894CE22}" type="presParOf" srcId="{4FD0ACE1-82AC-47AB-B64F-32390B52E4CF}" destId="{1F498EB1-3379-4658-B48A-112A7138BB99}" srcOrd="0" destOrd="0" presId="urn:microsoft.com/office/officeart/2005/8/layout/vList3#2"/>
    <dgm:cxn modelId="{C242366F-E46A-42AD-91B9-1BB493F6D559}" type="presParOf" srcId="{1F498EB1-3379-4658-B48A-112A7138BB99}" destId="{BE399EC6-E7C2-45F2-860B-3B7ADF4DE3B1}" srcOrd="0" destOrd="0" presId="urn:microsoft.com/office/officeart/2005/8/layout/vList3#2"/>
    <dgm:cxn modelId="{42A58F78-E5AE-45EB-90D8-C76A62614721}" type="presParOf" srcId="{1F498EB1-3379-4658-B48A-112A7138BB99}" destId="{A686F1FD-0E26-43AE-BA5F-FD734A162FFF}" srcOrd="1" destOrd="0" presId="urn:microsoft.com/office/officeart/2005/8/layout/vList3#2"/>
    <dgm:cxn modelId="{175271EC-9EF0-43E1-AB28-B0E7396790C9}" type="presParOf" srcId="{4FD0ACE1-82AC-47AB-B64F-32390B52E4CF}" destId="{751347E3-0C7C-4288-ADF2-61AC28B2622C}" srcOrd="1" destOrd="0" presId="urn:microsoft.com/office/officeart/2005/8/layout/vList3#2"/>
    <dgm:cxn modelId="{6D311CCA-7980-414F-AD8A-57A4B7D5B657}" type="presParOf" srcId="{4FD0ACE1-82AC-47AB-B64F-32390B52E4CF}" destId="{A30758FB-3566-4993-BCE7-98F93D4E50B2}" srcOrd="2" destOrd="0" presId="urn:microsoft.com/office/officeart/2005/8/layout/vList3#2"/>
    <dgm:cxn modelId="{A184BD9B-51A5-41E7-8454-12A396588536}" type="presParOf" srcId="{A30758FB-3566-4993-BCE7-98F93D4E50B2}" destId="{EBFE8FEC-E520-46F1-8444-E7BF8A705AD2}" srcOrd="0" destOrd="0" presId="urn:microsoft.com/office/officeart/2005/8/layout/vList3#2"/>
    <dgm:cxn modelId="{01DFF3B1-4F51-4B9A-A282-95363F397861}" type="presParOf" srcId="{A30758FB-3566-4993-BCE7-98F93D4E50B2}" destId="{05A2F923-E5F7-4923-8414-C26BF5C9EF43}" srcOrd="1" destOrd="0" presId="urn:microsoft.com/office/officeart/2005/8/layout/vList3#2"/>
    <dgm:cxn modelId="{8E8E1AE8-01E9-4A0F-8BD9-B255DFAC9012}" type="presParOf" srcId="{4FD0ACE1-82AC-47AB-B64F-32390B52E4CF}" destId="{80F4ADAA-A226-44CC-87C4-5142FC9A5C07}" srcOrd="3" destOrd="0" presId="urn:microsoft.com/office/officeart/2005/8/layout/vList3#2"/>
    <dgm:cxn modelId="{7BDFA885-3AF0-4BB1-B686-5329F772C049}" type="presParOf" srcId="{4FD0ACE1-82AC-47AB-B64F-32390B52E4CF}" destId="{984B4A56-7305-4FAE-A22D-2D7216600C63}" srcOrd="4" destOrd="0" presId="urn:microsoft.com/office/officeart/2005/8/layout/vList3#2"/>
    <dgm:cxn modelId="{76A10717-6C42-4977-88BF-A9E81FD09638}" type="presParOf" srcId="{984B4A56-7305-4FAE-A22D-2D7216600C63}" destId="{79D6528C-3FCE-48B4-8C01-8C9DF5BE620B}" srcOrd="0" destOrd="0" presId="urn:microsoft.com/office/officeart/2005/8/layout/vList3#2"/>
    <dgm:cxn modelId="{ACBF5D2D-D88D-4B28-A344-10265CC83B15}" type="presParOf" srcId="{984B4A56-7305-4FAE-A22D-2D7216600C63}" destId="{F47BD155-B238-4100-A05C-F3AD165BF3A3}" srcOrd="1" destOrd="0" presId="urn:microsoft.com/office/officeart/2005/8/layout/vList3#2"/>
    <dgm:cxn modelId="{F7B13014-A475-4AAF-8BDF-CE6C245C636A}" type="presParOf" srcId="{4FD0ACE1-82AC-47AB-B64F-32390B52E4CF}" destId="{6DE4F16A-7637-406C-BC9B-F9EB3E012684}" srcOrd="5" destOrd="0" presId="urn:microsoft.com/office/officeart/2005/8/layout/vList3#2"/>
    <dgm:cxn modelId="{AAC5872F-6825-4CBF-9FD9-F7FA039887A9}" type="presParOf" srcId="{4FD0ACE1-82AC-47AB-B64F-32390B52E4CF}" destId="{348102E1-6FA8-4103-87C5-552E0682A5B9}" srcOrd="6" destOrd="0" presId="urn:microsoft.com/office/officeart/2005/8/layout/vList3#2"/>
    <dgm:cxn modelId="{B4965680-B6E0-40A4-A2BE-D474E474C4F9}" type="presParOf" srcId="{348102E1-6FA8-4103-87C5-552E0682A5B9}" destId="{4674AAB8-5AA0-4262-8A4D-49576A63C22B}" srcOrd="0" destOrd="0" presId="urn:microsoft.com/office/officeart/2005/8/layout/vList3#2"/>
    <dgm:cxn modelId="{81698BB9-5173-43D2-87A9-3DE5BD148A40}" type="presParOf" srcId="{348102E1-6FA8-4103-87C5-552E0682A5B9}" destId="{EF726F98-87B8-4E84-BA48-43A4FB69F872}" srcOrd="1" destOrd="0" presId="urn:microsoft.com/office/officeart/2005/8/layout/vList3#2"/>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F4AFB1-D09B-418D-9CF2-6CE85FBB66E2}" type="doc">
      <dgm:prSet loTypeId="urn:microsoft.com/office/officeart/2005/8/layout/hList7#1" loCatId="list" qsTypeId="urn:microsoft.com/office/officeart/2005/8/quickstyle/simple1" qsCatId="simple" csTypeId="urn:microsoft.com/office/officeart/2005/8/colors/colorful4" csCatId="colorful" phldr="1"/>
      <dgm:spPr/>
    </dgm:pt>
    <dgm:pt modelId="{EBE0BB47-00FC-4163-A7E0-2F8E21C6D15E}">
      <dgm:prSet phldrT="[Text]" custT="1"/>
      <dgm:spPr/>
      <dgm:t>
        <a:bodyPr/>
        <a:lstStyle/>
        <a:p>
          <a:r>
            <a:rPr lang="fa-IR" sz="3200" b="1" dirty="0" smtClean="0">
              <a:solidFill>
                <a:srgbClr val="FFC000"/>
              </a:solidFill>
              <a:cs typeface="B Nazanin" panose="00000400000000000000" pitchFamily="2" charset="-78"/>
            </a:rPr>
            <a:t>سطح صفر؛     </a:t>
          </a:r>
          <a:r>
            <a:rPr lang="fa-IR" sz="2700" dirty="0" smtClean="0">
              <a:cs typeface="B Nazanin" panose="00000400000000000000" pitchFamily="2" charset="-78"/>
            </a:rPr>
            <a:t>از بین بردن منبع خطر</a:t>
          </a:r>
          <a:endParaRPr lang="en-US" sz="2700" dirty="0">
            <a:cs typeface="B Nazanin" panose="00000400000000000000" pitchFamily="2" charset="-78"/>
          </a:endParaRPr>
        </a:p>
      </dgm:t>
    </dgm:pt>
    <dgm:pt modelId="{D6826B0E-F63A-43E7-84E1-460FA0CFB18F}" type="parTrans" cxnId="{5558D9A4-25FF-4142-A502-2018A1EAD8E5}">
      <dgm:prSet/>
      <dgm:spPr/>
      <dgm:t>
        <a:bodyPr/>
        <a:lstStyle/>
        <a:p>
          <a:endParaRPr lang="en-US"/>
        </a:p>
      </dgm:t>
    </dgm:pt>
    <dgm:pt modelId="{D2CA654E-566F-4BCC-A9FC-A34B74741482}" type="sibTrans" cxnId="{5558D9A4-25FF-4142-A502-2018A1EAD8E5}">
      <dgm:prSet/>
      <dgm:spPr/>
      <dgm:t>
        <a:bodyPr/>
        <a:lstStyle/>
        <a:p>
          <a:endParaRPr lang="en-US"/>
        </a:p>
      </dgm:t>
    </dgm:pt>
    <dgm:pt modelId="{69BB63F0-DA2D-4999-9C00-083A1913914D}">
      <dgm:prSet phldrT="[Text]" custT="1"/>
      <dgm:spPr/>
      <dgm:t>
        <a:bodyPr/>
        <a:lstStyle/>
        <a:p>
          <a:r>
            <a:rPr lang="fa-IR" sz="3200" b="1" dirty="0" smtClean="0">
              <a:solidFill>
                <a:srgbClr val="FFC000"/>
              </a:solidFill>
              <a:cs typeface="B Nazanin" panose="00000400000000000000" pitchFamily="2" charset="-78"/>
            </a:rPr>
            <a:t>سطح 2؛ </a:t>
          </a:r>
          <a:r>
            <a:rPr lang="fa-IR" sz="2700" dirty="0" smtClean="0">
              <a:cs typeface="B Nazanin" panose="00000400000000000000" pitchFamily="2" charset="-78"/>
            </a:rPr>
            <a:t>تشخیص زودهنگام</a:t>
          </a:r>
          <a:endParaRPr lang="en-US" sz="2700" dirty="0">
            <a:cs typeface="B Nazanin" panose="00000400000000000000" pitchFamily="2" charset="-78"/>
          </a:endParaRPr>
        </a:p>
      </dgm:t>
    </dgm:pt>
    <dgm:pt modelId="{10FA6576-8634-47D6-BD15-5B815BA6846F}" type="parTrans" cxnId="{24EDD44D-739E-4431-92BA-166A705D6E82}">
      <dgm:prSet/>
      <dgm:spPr/>
      <dgm:t>
        <a:bodyPr/>
        <a:lstStyle/>
        <a:p>
          <a:endParaRPr lang="en-US"/>
        </a:p>
      </dgm:t>
    </dgm:pt>
    <dgm:pt modelId="{D9EB4E0E-9B0A-4EAD-A627-C2A1899F3759}" type="sibTrans" cxnId="{24EDD44D-739E-4431-92BA-166A705D6E82}">
      <dgm:prSet/>
      <dgm:spPr/>
      <dgm:t>
        <a:bodyPr/>
        <a:lstStyle/>
        <a:p>
          <a:endParaRPr lang="en-US"/>
        </a:p>
      </dgm:t>
    </dgm:pt>
    <dgm:pt modelId="{1DC84951-3170-4BDB-A6BA-D0C70D86C6D2}">
      <dgm:prSet phldrT="[Text]" custT="1"/>
      <dgm:spPr/>
      <dgm:t>
        <a:bodyPr/>
        <a:lstStyle/>
        <a:p>
          <a:r>
            <a:rPr lang="fa-IR" sz="3200" b="1" dirty="0" smtClean="0">
              <a:solidFill>
                <a:srgbClr val="FFC000"/>
              </a:solidFill>
              <a:cs typeface="B Nazanin" panose="00000400000000000000" pitchFamily="2" charset="-78"/>
            </a:rPr>
            <a:t>سطح 3؛          </a:t>
          </a:r>
          <a:r>
            <a:rPr lang="fa-IR" sz="2700" dirty="0" smtClean="0">
              <a:cs typeface="B Nazanin" panose="00000400000000000000" pitchFamily="2" charset="-78"/>
            </a:rPr>
            <a:t>درمان و بازتوانی</a:t>
          </a:r>
          <a:endParaRPr lang="en-US" sz="2700" dirty="0">
            <a:cs typeface="B Nazanin" panose="00000400000000000000" pitchFamily="2" charset="-78"/>
          </a:endParaRPr>
        </a:p>
      </dgm:t>
    </dgm:pt>
    <dgm:pt modelId="{65F9EE8C-F76F-4A42-9386-11AA1698B772}" type="parTrans" cxnId="{EC07B2C3-4FDA-4783-A4A9-D58AF26E922A}">
      <dgm:prSet/>
      <dgm:spPr/>
      <dgm:t>
        <a:bodyPr/>
        <a:lstStyle/>
        <a:p>
          <a:endParaRPr lang="en-US"/>
        </a:p>
      </dgm:t>
    </dgm:pt>
    <dgm:pt modelId="{04580550-F5B5-411F-B8E4-6222FE2C8A10}" type="sibTrans" cxnId="{EC07B2C3-4FDA-4783-A4A9-D58AF26E922A}">
      <dgm:prSet/>
      <dgm:spPr/>
      <dgm:t>
        <a:bodyPr/>
        <a:lstStyle/>
        <a:p>
          <a:endParaRPr lang="en-US"/>
        </a:p>
      </dgm:t>
    </dgm:pt>
    <dgm:pt modelId="{3B03DCDD-B2E0-47DE-B3C6-FDF708217940}">
      <dgm:prSet custT="1"/>
      <dgm:spPr/>
      <dgm:t>
        <a:bodyPr/>
        <a:lstStyle/>
        <a:p>
          <a:r>
            <a:rPr lang="fa-IR" sz="3200" b="1" dirty="0" smtClean="0">
              <a:solidFill>
                <a:srgbClr val="FFC000"/>
              </a:solidFill>
              <a:cs typeface="B Nazanin" panose="00000400000000000000" pitchFamily="2" charset="-78"/>
            </a:rPr>
            <a:t>سطح 1؛ </a:t>
          </a:r>
          <a:r>
            <a:rPr lang="fa-IR" sz="2800" dirty="0" smtClean="0">
              <a:cs typeface="B Nazanin" panose="00000400000000000000" pitchFamily="2" charset="-78"/>
            </a:rPr>
            <a:t>دوری از مواجهه</a:t>
          </a:r>
          <a:endParaRPr lang="en-US" sz="2800" dirty="0">
            <a:cs typeface="B Nazanin" panose="00000400000000000000" pitchFamily="2" charset="-78"/>
          </a:endParaRPr>
        </a:p>
      </dgm:t>
    </dgm:pt>
    <dgm:pt modelId="{C078F798-A0D5-49FB-948C-541DB1BCE98A}" type="parTrans" cxnId="{981441D4-DBC9-4228-BD8D-1DC6E8967E70}">
      <dgm:prSet/>
      <dgm:spPr/>
      <dgm:t>
        <a:bodyPr/>
        <a:lstStyle/>
        <a:p>
          <a:endParaRPr lang="en-US"/>
        </a:p>
      </dgm:t>
    </dgm:pt>
    <dgm:pt modelId="{534B1B33-6F6A-45F1-94B3-8913442134AE}" type="sibTrans" cxnId="{981441D4-DBC9-4228-BD8D-1DC6E8967E70}">
      <dgm:prSet/>
      <dgm:spPr/>
      <dgm:t>
        <a:bodyPr/>
        <a:lstStyle/>
        <a:p>
          <a:endParaRPr lang="en-US"/>
        </a:p>
      </dgm:t>
    </dgm:pt>
    <dgm:pt modelId="{35F067F3-49DA-43AD-93C7-E5EFD424824C}" type="pres">
      <dgm:prSet presAssocID="{C5F4AFB1-D09B-418D-9CF2-6CE85FBB66E2}" presName="Name0" presStyleCnt="0">
        <dgm:presLayoutVars>
          <dgm:dir/>
          <dgm:resizeHandles val="exact"/>
        </dgm:presLayoutVars>
      </dgm:prSet>
      <dgm:spPr/>
    </dgm:pt>
    <dgm:pt modelId="{9AFE7A80-D976-4C49-AB0B-D33FCC6068D5}" type="pres">
      <dgm:prSet presAssocID="{C5F4AFB1-D09B-418D-9CF2-6CE85FBB66E2}" presName="fgShape" presStyleLbl="fgShp" presStyleIdx="0" presStyleCnt="1"/>
      <dgm:spPr/>
    </dgm:pt>
    <dgm:pt modelId="{39ED4298-F035-4DBF-AB45-0E70F382C7EB}" type="pres">
      <dgm:prSet presAssocID="{C5F4AFB1-D09B-418D-9CF2-6CE85FBB66E2}" presName="linComp" presStyleCnt="0"/>
      <dgm:spPr/>
    </dgm:pt>
    <dgm:pt modelId="{DC472C5A-27E1-4BBB-9FBF-22F0AD9CE8D8}" type="pres">
      <dgm:prSet presAssocID="{EBE0BB47-00FC-4163-A7E0-2F8E21C6D15E}" presName="compNode" presStyleCnt="0"/>
      <dgm:spPr/>
    </dgm:pt>
    <dgm:pt modelId="{7BE2953E-8D2A-4716-BD9D-03B12359D13A}" type="pres">
      <dgm:prSet presAssocID="{EBE0BB47-00FC-4163-A7E0-2F8E21C6D15E}" presName="bkgdShape" presStyleLbl="node1" presStyleIdx="0" presStyleCnt="4"/>
      <dgm:spPr/>
      <dgm:t>
        <a:bodyPr/>
        <a:lstStyle/>
        <a:p>
          <a:endParaRPr lang="en-US"/>
        </a:p>
      </dgm:t>
    </dgm:pt>
    <dgm:pt modelId="{B25F5D58-A654-4687-91EC-B00B449B100C}" type="pres">
      <dgm:prSet presAssocID="{EBE0BB47-00FC-4163-A7E0-2F8E21C6D15E}" presName="nodeTx" presStyleLbl="node1" presStyleIdx="0" presStyleCnt="4">
        <dgm:presLayoutVars>
          <dgm:bulletEnabled val="1"/>
        </dgm:presLayoutVars>
      </dgm:prSet>
      <dgm:spPr/>
      <dgm:t>
        <a:bodyPr/>
        <a:lstStyle/>
        <a:p>
          <a:endParaRPr lang="en-US"/>
        </a:p>
      </dgm:t>
    </dgm:pt>
    <dgm:pt modelId="{86FD01AD-3BB4-4E21-8666-C2A5C2681150}" type="pres">
      <dgm:prSet presAssocID="{EBE0BB47-00FC-4163-A7E0-2F8E21C6D15E}" presName="invisiNode" presStyleLbl="node1" presStyleIdx="0" presStyleCnt="4"/>
      <dgm:spPr/>
    </dgm:pt>
    <dgm:pt modelId="{74C948A0-8FC3-4E5F-B76E-DB5A583062DE}" type="pres">
      <dgm:prSet presAssocID="{EBE0BB47-00FC-4163-A7E0-2F8E21C6D15E}" presName="imagNode" presStyleLbl="fgImgPlace1" presStyleIdx="0" presStyleCnt="4"/>
      <dgm:spPr>
        <a:blipFill>
          <a:blip xmlns:r="http://schemas.openxmlformats.org/officeDocument/2006/relationships" r:embed="rId1">
            <a:extLst/>
          </a:blip>
          <a:srcRect/>
          <a:stretch>
            <a:fillRect l="-18000" r="-18000"/>
          </a:stretch>
        </a:blipFill>
      </dgm:spPr>
    </dgm:pt>
    <dgm:pt modelId="{2EBF30E0-D465-461A-AD5A-894D105D1E5B}" type="pres">
      <dgm:prSet presAssocID="{D2CA654E-566F-4BCC-A9FC-A34B74741482}" presName="sibTrans" presStyleLbl="sibTrans2D1" presStyleIdx="0" presStyleCnt="0"/>
      <dgm:spPr/>
      <dgm:t>
        <a:bodyPr/>
        <a:lstStyle/>
        <a:p>
          <a:endParaRPr lang="en-US"/>
        </a:p>
      </dgm:t>
    </dgm:pt>
    <dgm:pt modelId="{00C4800C-82E4-44E2-8ABD-C1B0F472EC70}" type="pres">
      <dgm:prSet presAssocID="{3B03DCDD-B2E0-47DE-B3C6-FDF708217940}" presName="compNode" presStyleCnt="0"/>
      <dgm:spPr/>
    </dgm:pt>
    <dgm:pt modelId="{DF837102-AD17-4F64-AA58-AD5F765C8823}" type="pres">
      <dgm:prSet presAssocID="{3B03DCDD-B2E0-47DE-B3C6-FDF708217940}" presName="bkgdShape" presStyleLbl="node1" presStyleIdx="1" presStyleCnt="4"/>
      <dgm:spPr/>
      <dgm:t>
        <a:bodyPr/>
        <a:lstStyle/>
        <a:p>
          <a:endParaRPr lang="en-US"/>
        </a:p>
      </dgm:t>
    </dgm:pt>
    <dgm:pt modelId="{439E21D7-8546-4196-A659-CA91C0ECEAAE}" type="pres">
      <dgm:prSet presAssocID="{3B03DCDD-B2E0-47DE-B3C6-FDF708217940}" presName="nodeTx" presStyleLbl="node1" presStyleIdx="1" presStyleCnt="4">
        <dgm:presLayoutVars>
          <dgm:bulletEnabled val="1"/>
        </dgm:presLayoutVars>
      </dgm:prSet>
      <dgm:spPr/>
      <dgm:t>
        <a:bodyPr/>
        <a:lstStyle/>
        <a:p>
          <a:endParaRPr lang="en-US"/>
        </a:p>
      </dgm:t>
    </dgm:pt>
    <dgm:pt modelId="{A757D9A7-47E1-467D-B9C6-ECBBAA0E6E75}" type="pres">
      <dgm:prSet presAssocID="{3B03DCDD-B2E0-47DE-B3C6-FDF708217940}" presName="invisiNode" presStyleLbl="node1" presStyleIdx="1" presStyleCnt="4"/>
      <dgm:spPr/>
    </dgm:pt>
    <dgm:pt modelId="{3CACB104-61B0-4CB0-B067-CC6842CE3B83}" type="pres">
      <dgm:prSet presAssocID="{3B03DCDD-B2E0-47DE-B3C6-FDF708217940}" presName="imagNode" presStyleLbl="fgImgPlace1" presStyleIdx="1" presStyleCnt="4"/>
      <dgm:spPr>
        <a:blipFill>
          <a:blip xmlns:r="http://schemas.openxmlformats.org/officeDocument/2006/relationships" r:embed="rId2">
            <a:extLst/>
          </a:blip>
          <a:srcRect/>
          <a:stretch>
            <a:fillRect l="-2000" r="-2000"/>
          </a:stretch>
        </a:blipFill>
      </dgm:spPr>
    </dgm:pt>
    <dgm:pt modelId="{2788FA75-DBB8-46D4-96A5-721DD3C3FCDB}" type="pres">
      <dgm:prSet presAssocID="{534B1B33-6F6A-45F1-94B3-8913442134AE}" presName="sibTrans" presStyleLbl="sibTrans2D1" presStyleIdx="0" presStyleCnt="0"/>
      <dgm:spPr/>
      <dgm:t>
        <a:bodyPr/>
        <a:lstStyle/>
        <a:p>
          <a:endParaRPr lang="en-US"/>
        </a:p>
      </dgm:t>
    </dgm:pt>
    <dgm:pt modelId="{906563F8-6F89-46DD-ACDA-888D4043A10A}" type="pres">
      <dgm:prSet presAssocID="{69BB63F0-DA2D-4999-9C00-083A1913914D}" presName="compNode" presStyleCnt="0"/>
      <dgm:spPr/>
    </dgm:pt>
    <dgm:pt modelId="{274D1511-0B0B-4D8E-994F-C27B83376F67}" type="pres">
      <dgm:prSet presAssocID="{69BB63F0-DA2D-4999-9C00-083A1913914D}" presName="bkgdShape" presStyleLbl="node1" presStyleIdx="2" presStyleCnt="4"/>
      <dgm:spPr/>
      <dgm:t>
        <a:bodyPr/>
        <a:lstStyle/>
        <a:p>
          <a:endParaRPr lang="en-US"/>
        </a:p>
      </dgm:t>
    </dgm:pt>
    <dgm:pt modelId="{09BA3A05-5836-412C-AEE7-9EF4F9609FE6}" type="pres">
      <dgm:prSet presAssocID="{69BB63F0-DA2D-4999-9C00-083A1913914D}" presName="nodeTx" presStyleLbl="node1" presStyleIdx="2" presStyleCnt="4">
        <dgm:presLayoutVars>
          <dgm:bulletEnabled val="1"/>
        </dgm:presLayoutVars>
      </dgm:prSet>
      <dgm:spPr/>
      <dgm:t>
        <a:bodyPr/>
        <a:lstStyle/>
        <a:p>
          <a:endParaRPr lang="en-US"/>
        </a:p>
      </dgm:t>
    </dgm:pt>
    <dgm:pt modelId="{3071EA7F-67D0-44B5-95E0-13194EF7A53C}" type="pres">
      <dgm:prSet presAssocID="{69BB63F0-DA2D-4999-9C00-083A1913914D}" presName="invisiNode" presStyleLbl="node1" presStyleIdx="2" presStyleCnt="4"/>
      <dgm:spPr/>
    </dgm:pt>
    <dgm:pt modelId="{FF49938E-A921-4F61-B05B-B6C2064356EA}" type="pres">
      <dgm:prSet presAssocID="{69BB63F0-DA2D-4999-9C00-083A1913914D}" presName="imagNode" presStyleLbl="fgImgPlace1" presStyleIdx="2" presStyleCnt="4"/>
      <dgm:spPr>
        <a:blipFill>
          <a:blip xmlns:r="http://schemas.openxmlformats.org/officeDocument/2006/relationships" r:embed="rId3">
            <a:extLst/>
          </a:blip>
          <a:srcRect/>
          <a:stretch>
            <a:fillRect l="-5000" r="-5000"/>
          </a:stretch>
        </a:blipFill>
      </dgm:spPr>
    </dgm:pt>
    <dgm:pt modelId="{1EC2D7BD-D588-487D-927C-F3F560A2E504}" type="pres">
      <dgm:prSet presAssocID="{D9EB4E0E-9B0A-4EAD-A627-C2A1899F3759}" presName="sibTrans" presStyleLbl="sibTrans2D1" presStyleIdx="0" presStyleCnt="0"/>
      <dgm:spPr/>
      <dgm:t>
        <a:bodyPr/>
        <a:lstStyle/>
        <a:p>
          <a:endParaRPr lang="en-US"/>
        </a:p>
      </dgm:t>
    </dgm:pt>
    <dgm:pt modelId="{FD6FE981-9FBD-4BDA-B3A0-15631222BAF0}" type="pres">
      <dgm:prSet presAssocID="{1DC84951-3170-4BDB-A6BA-D0C70D86C6D2}" presName="compNode" presStyleCnt="0"/>
      <dgm:spPr/>
    </dgm:pt>
    <dgm:pt modelId="{1E33A1AD-46A1-4EEB-93D8-AD4D897A8B5E}" type="pres">
      <dgm:prSet presAssocID="{1DC84951-3170-4BDB-A6BA-D0C70D86C6D2}" presName="bkgdShape" presStyleLbl="node1" presStyleIdx="3" presStyleCnt="4"/>
      <dgm:spPr/>
      <dgm:t>
        <a:bodyPr/>
        <a:lstStyle/>
        <a:p>
          <a:endParaRPr lang="en-US"/>
        </a:p>
      </dgm:t>
    </dgm:pt>
    <dgm:pt modelId="{1C2017A4-88C8-47AB-B83E-8A1FD690ED75}" type="pres">
      <dgm:prSet presAssocID="{1DC84951-3170-4BDB-A6BA-D0C70D86C6D2}" presName="nodeTx" presStyleLbl="node1" presStyleIdx="3" presStyleCnt="4">
        <dgm:presLayoutVars>
          <dgm:bulletEnabled val="1"/>
        </dgm:presLayoutVars>
      </dgm:prSet>
      <dgm:spPr/>
      <dgm:t>
        <a:bodyPr/>
        <a:lstStyle/>
        <a:p>
          <a:endParaRPr lang="en-US"/>
        </a:p>
      </dgm:t>
    </dgm:pt>
    <dgm:pt modelId="{CB4102A1-CD3A-4848-B666-90D1EFB160C7}" type="pres">
      <dgm:prSet presAssocID="{1DC84951-3170-4BDB-A6BA-D0C70D86C6D2}" presName="invisiNode" presStyleLbl="node1" presStyleIdx="3" presStyleCnt="4"/>
      <dgm:spPr/>
    </dgm:pt>
    <dgm:pt modelId="{4B2C7686-D1D2-419D-930B-DE53584B7888}" type="pres">
      <dgm:prSet presAssocID="{1DC84951-3170-4BDB-A6BA-D0C70D86C6D2}" presName="imagNode" presStyleLbl="fgImgPlace1" presStyleIdx="3" presStyleCnt="4"/>
      <dgm:spPr>
        <a:blipFill>
          <a:blip xmlns:r="http://schemas.openxmlformats.org/officeDocument/2006/relationships" r:embed="rId4">
            <a:extLst/>
          </a:blip>
          <a:srcRect/>
          <a:stretch>
            <a:fillRect l="-18000" r="-18000"/>
          </a:stretch>
        </a:blipFill>
      </dgm:spPr>
    </dgm:pt>
  </dgm:ptLst>
  <dgm:cxnLst>
    <dgm:cxn modelId="{E25109A8-80C4-47A4-9C48-F648EEBAFD28}" type="presOf" srcId="{3B03DCDD-B2E0-47DE-B3C6-FDF708217940}" destId="{439E21D7-8546-4196-A659-CA91C0ECEAAE}" srcOrd="1" destOrd="0" presId="urn:microsoft.com/office/officeart/2005/8/layout/hList7#1"/>
    <dgm:cxn modelId="{981441D4-DBC9-4228-BD8D-1DC6E8967E70}" srcId="{C5F4AFB1-D09B-418D-9CF2-6CE85FBB66E2}" destId="{3B03DCDD-B2E0-47DE-B3C6-FDF708217940}" srcOrd="1" destOrd="0" parTransId="{C078F798-A0D5-49FB-948C-541DB1BCE98A}" sibTransId="{534B1B33-6F6A-45F1-94B3-8913442134AE}"/>
    <dgm:cxn modelId="{0C8D0046-40E0-42C1-9871-9EE4C0C069D2}" type="presOf" srcId="{D2CA654E-566F-4BCC-A9FC-A34B74741482}" destId="{2EBF30E0-D465-461A-AD5A-894D105D1E5B}" srcOrd="0" destOrd="0" presId="urn:microsoft.com/office/officeart/2005/8/layout/hList7#1"/>
    <dgm:cxn modelId="{554A3F36-42F9-416F-8CA5-6E7201F20047}" type="presOf" srcId="{EBE0BB47-00FC-4163-A7E0-2F8E21C6D15E}" destId="{B25F5D58-A654-4687-91EC-B00B449B100C}" srcOrd="1" destOrd="0" presId="urn:microsoft.com/office/officeart/2005/8/layout/hList7#1"/>
    <dgm:cxn modelId="{EC07B2C3-4FDA-4783-A4A9-D58AF26E922A}" srcId="{C5F4AFB1-D09B-418D-9CF2-6CE85FBB66E2}" destId="{1DC84951-3170-4BDB-A6BA-D0C70D86C6D2}" srcOrd="3" destOrd="0" parTransId="{65F9EE8C-F76F-4A42-9386-11AA1698B772}" sibTransId="{04580550-F5B5-411F-B8E4-6222FE2C8A10}"/>
    <dgm:cxn modelId="{F9628BD8-398D-4DC1-B6FA-6E9AF98A337F}" type="presOf" srcId="{1DC84951-3170-4BDB-A6BA-D0C70D86C6D2}" destId="{1E33A1AD-46A1-4EEB-93D8-AD4D897A8B5E}" srcOrd="0" destOrd="0" presId="urn:microsoft.com/office/officeart/2005/8/layout/hList7#1"/>
    <dgm:cxn modelId="{6C5008D4-B163-496E-B53C-10A2251A83E0}" type="presOf" srcId="{69BB63F0-DA2D-4999-9C00-083A1913914D}" destId="{09BA3A05-5836-412C-AEE7-9EF4F9609FE6}" srcOrd="1" destOrd="0" presId="urn:microsoft.com/office/officeart/2005/8/layout/hList7#1"/>
    <dgm:cxn modelId="{E10258B2-89DB-4D36-9E73-7F4C9583F57D}" type="presOf" srcId="{D9EB4E0E-9B0A-4EAD-A627-C2A1899F3759}" destId="{1EC2D7BD-D588-487D-927C-F3F560A2E504}" srcOrd="0" destOrd="0" presId="urn:microsoft.com/office/officeart/2005/8/layout/hList7#1"/>
    <dgm:cxn modelId="{FF38838D-B7C7-4565-BDD2-D6205EA24B85}" type="presOf" srcId="{C5F4AFB1-D09B-418D-9CF2-6CE85FBB66E2}" destId="{35F067F3-49DA-43AD-93C7-E5EFD424824C}" srcOrd="0" destOrd="0" presId="urn:microsoft.com/office/officeart/2005/8/layout/hList7#1"/>
    <dgm:cxn modelId="{4FAE3AD6-D6FC-451F-978A-C9E7C10A70D3}" type="presOf" srcId="{3B03DCDD-B2E0-47DE-B3C6-FDF708217940}" destId="{DF837102-AD17-4F64-AA58-AD5F765C8823}" srcOrd="0" destOrd="0" presId="urn:microsoft.com/office/officeart/2005/8/layout/hList7#1"/>
    <dgm:cxn modelId="{A594A5F7-9666-40A3-8ABC-09F68415649F}" type="presOf" srcId="{EBE0BB47-00FC-4163-A7E0-2F8E21C6D15E}" destId="{7BE2953E-8D2A-4716-BD9D-03B12359D13A}" srcOrd="0" destOrd="0" presId="urn:microsoft.com/office/officeart/2005/8/layout/hList7#1"/>
    <dgm:cxn modelId="{24EDD44D-739E-4431-92BA-166A705D6E82}" srcId="{C5F4AFB1-D09B-418D-9CF2-6CE85FBB66E2}" destId="{69BB63F0-DA2D-4999-9C00-083A1913914D}" srcOrd="2" destOrd="0" parTransId="{10FA6576-8634-47D6-BD15-5B815BA6846F}" sibTransId="{D9EB4E0E-9B0A-4EAD-A627-C2A1899F3759}"/>
    <dgm:cxn modelId="{5558D9A4-25FF-4142-A502-2018A1EAD8E5}" srcId="{C5F4AFB1-D09B-418D-9CF2-6CE85FBB66E2}" destId="{EBE0BB47-00FC-4163-A7E0-2F8E21C6D15E}" srcOrd="0" destOrd="0" parTransId="{D6826B0E-F63A-43E7-84E1-460FA0CFB18F}" sibTransId="{D2CA654E-566F-4BCC-A9FC-A34B74741482}"/>
    <dgm:cxn modelId="{25E936CD-BE43-4593-AA6F-8581C80AD90F}" type="presOf" srcId="{1DC84951-3170-4BDB-A6BA-D0C70D86C6D2}" destId="{1C2017A4-88C8-47AB-B83E-8A1FD690ED75}" srcOrd="1" destOrd="0" presId="urn:microsoft.com/office/officeart/2005/8/layout/hList7#1"/>
    <dgm:cxn modelId="{E912DAA1-ED23-4746-8516-25DC8006D54C}" type="presOf" srcId="{534B1B33-6F6A-45F1-94B3-8913442134AE}" destId="{2788FA75-DBB8-46D4-96A5-721DD3C3FCDB}" srcOrd="0" destOrd="0" presId="urn:microsoft.com/office/officeart/2005/8/layout/hList7#1"/>
    <dgm:cxn modelId="{92535F8A-5D33-43B9-9A7F-9DEC31CCE1B8}" type="presOf" srcId="{69BB63F0-DA2D-4999-9C00-083A1913914D}" destId="{274D1511-0B0B-4D8E-994F-C27B83376F67}" srcOrd="0" destOrd="0" presId="urn:microsoft.com/office/officeart/2005/8/layout/hList7#1"/>
    <dgm:cxn modelId="{2D602ED5-E550-4814-8CA0-62826D0A805E}" type="presParOf" srcId="{35F067F3-49DA-43AD-93C7-E5EFD424824C}" destId="{9AFE7A80-D976-4C49-AB0B-D33FCC6068D5}" srcOrd="0" destOrd="0" presId="urn:microsoft.com/office/officeart/2005/8/layout/hList7#1"/>
    <dgm:cxn modelId="{EDBE36E7-A6F5-4433-9318-3B56889E2B8B}" type="presParOf" srcId="{35F067F3-49DA-43AD-93C7-E5EFD424824C}" destId="{39ED4298-F035-4DBF-AB45-0E70F382C7EB}" srcOrd="1" destOrd="0" presId="urn:microsoft.com/office/officeart/2005/8/layout/hList7#1"/>
    <dgm:cxn modelId="{31C6CFDF-8B97-453A-AB9D-64D98A049377}" type="presParOf" srcId="{39ED4298-F035-4DBF-AB45-0E70F382C7EB}" destId="{DC472C5A-27E1-4BBB-9FBF-22F0AD9CE8D8}" srcOrd="0" destOrd="0" presId="urn:microsoft.com/office/officeart/2005/8/layout/hList7#1"/>
    <dgm:cxn modelId="{6C4FC581-68A8-42C4-927E-F2B9B9FD8CD2}" type="presParOf" srcId="{DC472C5A-27E1-4BBB-9FBF-22F0AD9CE8D8}" destId="{7BE2953E-8D2A-4716-BD9D-03B12359D13A}" srcOrd="0" destOrd="0" presId="urn:microsoft.com/office/officeart/2005/8/layout/hList7#1"/>
    <dgm:cxn modelId="{94A7E084-1255-47B4-8B6F-0ADDF1A2331A}" type="presParOf" srcId="{DC472C5A-27E1-4BBB-9FBF-22F0AD9CE8D8}" destId="{B25F5D58-A654-4687-91EC-B00B449B100C}" srcOrd="1" destOrd="0" presId="urn:microsoft.com/office/officeart/2005/8/layout/hList7#1"/>
    <dgm:cxn modelId="{72D3F05C-C57F-4040-AB3D-01B5DF4E3192}" type="presParOf" srcId="{DC472C5A-27E1-4BBB-9FBF-22F0AD9CE8D8}" destId="{86FD01AD-3BB4-4E21-8666-C2A5C2681150}" srcOrd="2" destOrd="0" presId="urn:microsoft.com/office/officeart/2005/8/layout/hList7#1"/>
    <dgm:cxn modelId="{E216E2D3-B141-4926-8A16-3FBFF4E8BE06}" type="presParOf" srcId="{DC472C5A-27E1-4BBB-9FBF-22F0AD9CE8D8}" destId="{74C948A0-8FC3-4E5F-B76E-DB5A583062DE}" srcOrd="3" destOrd="0" presId="urn:microsoft.com/office/officeart/2005/8/layout/hList7#1"/>
    <dgm:cxn modelId="{76043FE4-44F9-4B8B-A7B1-79EE7E08C315}" type="presParOf" srcId="{39ED4298-F035-4DBF-AB45-0E70F382C7EB}" destId="{2EBF30E0-D465-461A-AD5A-894D105D1E5B}" srcOrd="1" destOrd="0" presId="urn:microsoft.com/office/officeart/2005/8/layout/hList7#1"/>
    <dgm:cxn modelId="{CEA99B5C-83F1-4456-BFC0-EEC34F000638}" type="presParOf" srcId="{39ED4298-F035-4DBF-AB45-0E70F382C7EB}" destId="{00C4800C-82E4-44E2-8ABD-C1B0F472EC70}" srcOrd="2" destOrd="0" presId="urn:microsoft.com/office/officeart/2005/8/layout/hList7#1"/>
    <dgm:cxn modelId="{A5BCB194-9C00-407B-8F5F-D47441498C48}" type="presParOf" srcId="{00C4800C-82E4-44E2-8ABD-C1B0F472EC70}" destId="{DF837102-AD17-4F64-AA58-AD5F765C8823}" srcOrd="0" destOrd="0" presId="urn:microsoft.com/office/officeart/2005/8/layout/hList7#1"/>
    <dgm:cxn modelId="{628391A5-1853-4BE8-9A99-418503C76CF4}" type="presParOf" srcId="{00C4800C-82E4-44E2-8ABD-C1B0F472EC70}" destId="{439E21D7-8546-4196-A659-CA91C0ECEAAE}" srcOrd="1" destOrd="0" presId="urn:microsoft.com/office/officeart/2005/8/layout/hList7#1"/>
    <dgm:cxn modelId="{0804DE22-744B-4512-B724-1ED0DCD373DB}" type="presParOf" srcId="{00C4800C-82E4-44E2-8ABD-C1B0F472EC70}" destId="{A757D9A7-47E1-467D-B9C6-ECBBAA0E6E75}" srcOrd="2" destOrd="0" presId="urn:microsoft.com/office/officeart/2005/8/layout/hList7#1"/>
    <dgm:cxn modelId="{09CAF6C5-DAA9-4CE3-9768-8E3927CBDBA1}" type="presParOf" srcId="{00C4800C-82E4-44E2-8ABD-C1B0F472EC70}" destId="{3CACB104-61B0-4CB0-B067-CC6842CE3B83}" srcOrd="3" destOrd="0" presId="urn:microsoft.com/office/officeart/2005/8/layout/hList7#1"/>
    <dgm:cxn modelId="{407A588F-6574-4858-A30E-C072B3C50C64}" type="presParOf" srcId="{39ED4298-F035-4DBF-AB45-0E70F382C7EB}" destId="{2788FA75-DBB8-46D4-96A5-721DD3C3FCDB}" srcOrd="3" destOrd="0" presId="urn:microsoft.com/office/officeart/2005/8/layout/hList7#1"/>
    <dgm:cxn modelId="{A08CE1C2-8085-4F0D-B4A2-1ED66969EDFD}" type="presParOf" srcId="{39ED4298-F035-4DBF-AB45-0E70F382C7EB}" destId="{906563F8-6F89-46DD-ACDA-888D4043A10A}" srcOrd="4" destOrd="0" presId="urn:microsoft.com/office/officeart/2005/8/layout/hList7#1"/>
    <dgm:cxn modelId="{1D5B8093-29E5-4174-BE90-22EF0E5A7C17}" type="presParOf" srcId="{906563F8-6F89-46DD-ACDA-888D4043A10A}" destId="{274D1511-0B0B-4D8E-994F-C27B83376F67}" srcOrd="0" destOrd="0" presId="urn:microsoft.com/office/officeart/2005/8/layout/hList7#1"/>
    <dgm:cxn modelId="{D9058BFF-EEDA-4546-B1A3-101562E2C166}" type="presParOf" srcId="{906563F8-6F89-46DD-ACDA-888D4043A10A}" destId="{09BA3A05-5836-412C-AEE7-9EF4F9609FE6}" srcOrd="1" destOrd="0" presId="urn:microsoft.com/office/officeart/2005/8/layout/hList7#1"/>
    <dgm:cxn modelId="{B3732AE6-8E47-4D3E-91FB-BC76B5A3F4D8}" type="presParOf" srcId="{906563F8-6F89-46DD-ACDA-888D4043A10A}" destId="{3071EA7F-67D0-44B5-95E0-13194EF7A53C}" srcOrd="2" destOrd="0" presId="urn:microsoft.com/office/officeart/2005/8/layout/hList7#1"/>
    <dgm:cxn modelId="{88D9BC28-B7EC-4248-8572-FCB49AD044A2}" type="presParOf" srcId="{906563F8-6F89-46DD-ACDA-888D4043A10A}" destId="{FF49938E-A921-4F61-B05B-B6C2064356EA}" srcOrd="3" destOrd="0" presId="urn:microsoft.com/office/officeart/2005/8/layout/hList7#1"/>
    <dgm:cxn modelId="{DE8C2E03-D9A8-42F5-BD58-1C2348D30206}" type="presParOf" srcId="{39ED4298-F035-4DBF-AB45-0E70F382C7EB}" destId="{1EC2D7BD-D588-487D-927C-F3F560A2E504}" srcOrd="5" destOrd="0" presId="urn:microsoft.com/office/officeart/2005/8/layout/hList7#1"/>
    <dgm:cxn modelId="{2941372A-3C10-464C-89A4-F1F37F3C933E}" type="presParOf" srcId="{39ED4298-F035-4DBF-AB45-0E70F382C7EB}" destId="{FD6FE981-9FBD-4BDA-B3A0-15631222BAF0}" srcOrd="6" destOrd="0" presId="urn:microsoft.com/office/officeart/2005/8/layout/hList7#1"/>
    <dgm:cxn modelId="{28986446-E59F-4591-BB5E-657A5C6B2FD1}" type="presParOf" srcId="{FD6FE981-9FBD-4BDA-B3A0-15631222BAF0}" destId="{1E33A1AD-46A1-4EEB-93D8-AD4D897A8B5E}" srcOrd="0" destOrd="0" presId="urn:microsoft.com/office/officeart/2005/8/layout/hList7#1"/>
    <dgm:cxn modelId="{9BA851AE-3CF9-4992-A812-856203B84F9C}" type="presParOf" srcId="{FD6FE981-9FBD-4BDA-B3A0-15631222BAF0}" destId="{1C2017A4-88C8-47AB-B83E-8A1FD690ED75}" srcOrd="1" destOrd="0" presId="urn:microsoft.com/office/officeart/2005/8/layout/hList7#1"/>
    <dgm:cxn modelId="{17738B4A-A5E3-4521-83B3-411A9A4E378A}" type="presParOf" srcId="{FD6FE981-9FBD-4BDA-B3A0-15631222BAF0}" destId="{CB4102A1-CD3A-4848-B666-90D1EFB160C7}" srcOrd="2" destOrd="0" presId="urn:microsoft.com/office/officeart/2005/8/layout/hList7#1"/>
    <dgm:cxn modelId="{D71A84DB-13C5-417D-B644-89094B135A92}" type="presParOf" srcId="{FD6FE981-9FBD-4BDA-B3A0-15631222BAF0}" destId="{4B2C7686-D1D2-419D-930B-DE53584B7888}" srcOrd="3" destOrd="0" presId="urn:microsoft.com/office/officeart/2005/8/layout/hList7#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AC72C3-133C-4863-8821-1C2D4A545DB7}"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lang="en-US"/>
        </a:p>
      </dgm:t>
    </dgm:pt>
    <dgm:pt modelId="{CA844A2D-3459-4E39-8983-B99ECF403B21}">
      <dgm:prSet phldrT="[Text]"/>
      <dgm:spPr/>
      <dgm:t>
        <a:bodyPr/>
        <a:lstStyle/>
        <a:p>
          <a:pPr rtl="1"/>
          <a:r>
            <a:rPr lang="fa-IR" dirty="0" smtClean="0">
              <a:cs typeface="B Nazanin" panose="00000400000000000000" pitchFamily="2" charset="-78"/>
            </a:rPr>
            <a:t>سال 1391: </a:t>
          </a:r>
          <a:r>
            <a:rPr lang="fa-IR" dirty="0" smtClean="0">
              <a:solidFill>
                <a:srgbClr val="FFC000"/>
              </a:solidFill>
              <a:cs typeface="B Nazanin" panose="00000400000000000000" pitchFamily="2" charset="-78"/>
            </a:rPr>
            <a:t>7163</a:t>
          </a:r>
          <a:endParaRPr lang="en-US" dirty="0">
            <a:solidFill>
              <a:srgbClr val="FFC000"/>
            </a:solidFill>
            <a:cs typeface="B Nazanin" panose="00000400000000000000" pitchFamily="2" charset="-78"/>
          </a:endParaRPr>
        </a:p>
      </dgm:t>
    </dgm:pt>
    <dgm:pt modelId="{7CB267CB-9003-4144-B089-5FC63355ED0A}" type="parTrans" cxnId="{B99CA335-1814-4782-97FE-A36FA3BD6B04}">
      <dgm:prSet/>
      <dgm:spPr/>
      <dgm:t>
        <a:bodyPr/>
        <a:lstStyle/>
        <a:p>
          <a:endParaRPr lang="en-US"/>
        </a:p>
      </dgm:t>
    </dgm:pt>
    <dgm:pt modelId="{C5D934AF-14DB-48C2-B2A2-61F1E35F26AB}" type="sibTrans" cxnId="{B99CA335-1814-4782-97FE-A36FA3BD6B04}">
      <dgm:prSet/>
      <dgm:spPr/>
      <dgm:t>
        <a:bodyPr/>
        <a:lstStyle/>
        <a:p>
          <a:endParaRPr lang="en-US"/>
        </a:p>
      </dgm:t>
    </dgm:pt>
    <dgm:pt modelId="{C377CD92-EF2A-4520-95D0-16B4F21453EB}">
      <dgm:prSet phldrT="[Text]"/>
      <dgm:spPr/>
      <dgm:t>
        <a:bodyPr/>
        <a:lstStyle/>
        <a:p>
          <a:pPr rtl="1"/>
          <a:r>
            <a:rPr lang="fa-IR" dirty="0" smtClean="0">
              <a:cs typeface="B Nazanin" panose="00000400000000000000" pitchFamily="2" charset="-78"/>
            </a:rPr>
            <a:t>سال 1409: </a:t>
          </a:r>
          <a:r>
            <a:rPr lang="fa-IR" dirty="0" smtClean="0">
              <a:solidFill>
                <a:srgbClr val="FFC000"/>
              </a:solidFill>
              <a:cs typeface="B Nazanin" panose="00000400000000000000" pitchFamily="2" charset="-78"/>
            </a:rPr>
            <a:t>13762</a:t>
          </a:r>
          <a:endParaRPr lang="en-US" dirty="0">
            <a:solidFill>
              <a:srgbClr val="FFC000"/>
            </a:solidFill>
            <a:cs typeface="B Nazanin" panose="00000400000000000000" pitchFamily="2" charset="-78"/>
          </a:endParaRPr>
        </a:p>
      </dgm:t>
    </dgm:pt>
    <dgm:pt modelId="{56003A0D-DA58-4781-9483-B5C9EEB6F22D}" type="parTrans" cxnId="{6B0127D9-FDF8-42A0-8467-67A2BA256479}">
      <dgm:prSet/>
      <dgm:spPr/>
      <dgm:t>
        <a:bodyPr/>
        <a:lstStyle/>
        <a:p>
          <a:endParaRPr lang="en-US"/>
        </a:p>
      </dgm:t>
    </dgm:pt>
    <dgm:pt modelId="{C15C8BC8-16EE-4489-BA7C-4115C2D91138}" type="sibTrans" cxnId="{6B0127D9-FDF8-42A0-8467-67A2BA256479}">
      <dgm:prSet/>
      <dgm:spPr/>
      <dgm:t>
        <a:bodyPr/>
        <a:lstStyle/>
        <a:p>
          <a:endParaRPr lang="en-US"/>
        </a:p>
      </dgm:t>
    </dgm:pt>
    <dgm:pt modelId="{518903D6-19B7-48F7-A048-186C1FB4CA3F}" type="pres">
      <dgm:prSet presAssocID="{A0AC72C3-133C-4863-8821-1C2D4A545DB7}" presName="Name0" presStyleCnt="0">
        <dgm:presLayoutVars>
          <dgm:chMax val="7"/>
          <dgm:chPref val="7"/>
          <dgm:dir/>
        </dgm:presLayoutVars>
      </dgm:prSet>
      <dgm:spPr/>
      <dgm:t>
        <a:bodyPr/>
        <a:lstStyle/>
        <a:p>
          <a:endParaRPr lang="en-US"/>
        </a:p>
      </dgm:t>
    </dgm:pt>
    <dgm:pt modelId="{D8E3B1AC-5763-4239-BDB3-AA878D6E1030}" type="pres">
      <dgm:prSet presAssocID="{A0AC72C3-133C-4863-8821-1C2D4A545DB7}" presName="dot1" presStyleLbl="alignNode1" presStyleIdx="0" presStyleCnt="10"/>
      <dgm:spPr/>
    </dgm:pt>
    <dgm:pt modelId="{2B6C2E7B-FEED-4381-A986-754E1692D90D}" type="pres">
      <dgm:prSet presAssocID="{A0AC72C3-133C-4863-8821-1C2D4A545DB7}" presName="dot2" presStyleLbl="alignNode1" presStyleIdx="1" presStyleCnt="10"/>
      <dgm:spPr/>
    </dgm:pt>
    <dgm:pt modelId="{B1B6B7C7-7E3C-4FDF-AAAB-538FC830FB7E}" type="pres">
      <dgm:prSet presAssocID="{A0AC72C3-133C-4863-8821-1C2D4A545DB7}" presName="dot3" presStyleLbl="alignNode1" presStyleIdx="2" presStyleCnt="10"/>
      <dgm:spPr/>
    </dgm:pt>
    <dgm:pt modelId="{2FE3A8FF-7915-4E67-A265-D3A3096EF169}" type="pres">
      <dgm:prSet presAssocID="{A0AC72C3-133C-4863-8821-1C2D4A545DB7}" presName="dotArrow1" presStyleLbl="alignNode1" presStyleIdx="3" presStyleCnt="10"/>
      <dgm:spPr/>
    </dgm:pt>
    <dgm:pt modelId="{E89186F9-7087-42FA-A9B7-DDC094C2CBDB}" type="pres">
      <dgm:prSet presAssocID="{A0AC72C3-133C-4863-8821-1C2D4A545DB7}" presName="dotArrow2" presStyleLbl="alignNode1" presStyleIdx="4" presStyleCnt="10"/>
      <dgm:spPr/>
    </dgm:pt>
    <dgm:pt modelId="{E6A05A7D-C217-4708-B5EB-C428C798F7F5}" type="pres">
      <dgm:prSet presAssocID="{A0AC72C3-133C-4863-8821-1C2D4A545DB7}" presName="dotArrow3" presStyleLbl="alignNode1" presStyleIdx="5" presStyleCnt="10"/>
      <dgm:spPr/>
    </dgm:pt>
    <dgm:pt modelId="{E90000A4-FBC9-40C0-BED1-35C6A68FBF6B}" type="pres">
      <dgm:prSet presAssocID="{A0AC72C3-133C-4863-8821-1C2D4A545DB7}" presName="dotArrow4" presStyleLbl="alignNode1" presStyleIdx="6" presStyleCnt="10"/>
      <dgm:spPr/>
    </dgm:pt>
    <dgm:pt modelId="{8F6D586F-62BB-45F0-81D1-FBE2ED983E29}" type="pres">
      <dgm:prSet presAssocID="{A0AC72C3-133C-4863-8821-1C2D4A545DB7}" presName="dotArrow5" presStyleLbl="alignNode1" presStyleIdx="7" presStyleCnt="10"/>
      <dgm:spPr/>
    </dgm:pt>
    <dgm:pt modelId="{832D225F-B713-4592-BF3A-D5F3B1D72AE5}" type="pres">
      <dgm:prSet presAssocID="{A0AC72C3-133C-4863-8821-1C2D4A545DB7}" presName="dotArrow6" presStyleLbl="alignNode1" presStyleIdx="8" presStyleCnt="10"/>
      <dgm:spPr/>
    </dgm:pt>
    <dgm:pt modelId="{4CCE70FC-6C22-4E51-944E-490074DC6D75}" type="pres">
      <dgm:prSet presAssocID="{A0AC72C3-133C-4863-8821-1C2D4A545DB7}" presName="dotArrow7" presStyleLbl="alignNode1" presStyleIdx="9" presStyleCnt="10"/>
      <dgm:spPr/>
    </dgm:pt>
    <dgm:pt modelId="{79C76528-E3B9-4F6F-9E96-E5425A26509F}" type="pres">
      <dgm:prSet presAssocID="{CA844A2D-3459-4E39-8983-B99ECF403B21}" presName="parTx1" presStyleLbl="node1" presStyleIdx="0" presStyleCnt="2"/>
      <dgm:spPr/>
      <dgm:t>
        <a:bodyPr/>
        <a:lstStyle/>
        <a:p>
          <a:endParaRPr lang="en-US"/>
        </a:p>
      </dgm:t>
    </dgm:pt>
    <dgm:pt modelId="{DD760522-BB87-461E-841A-37998D6FF56B}" type="pres">
      <dgm:prSet presAssocID="{C5D934AF-14DB-48C2-B2A2-61F1E35F26AB}" presName="picture1" presStyleCnt="0"/>
      <dgm:spPr/>
    </dgm:pt>
    <dgm:pt modelId="{1E127FBC-4CF7-4C9B-837E-849DE2057D71}" type="pres">
      <dgm:prSet presAssocID="{C5D934AF-14DB-48C2-B2A2-61F1E35F26AB}" presName="imageRepeatNode" presStyleLbl="fgImgPlace1" presStyleIdx="0" presStyleCnt="2"/>
      <dgm:spPr/>
      <dgm:t>
        <a:bodyPr/>
        <a:lstStyle/>
        <a:p>
          <a:endParaRPr lang="en-US"/>
        </a:p>
      </dgm:t>
    </dgm:pt>
    <dgm:pt modelId="{EA533CFC-AD5F-408F-BB0F-23754902ED5C}" type="pres">
      <dgm:prSet presAssocID="{C377CD92-EF2A-4520-95D0-16B4F21453EB}" presName="parTx2" presStyleLbl="node1" presStyleIdx="1" presStyleCnt="2"/>
      <dgm:spPr/>
      <dgm:t>
        <a:bodyPr/>
        <a:lstStyle/>
        <a:p>
          <a:endParaRPr lang="en-US"/>
        </a:p>
      </dgm:t>
    </dgm:pt>
    <dgm:pt modelId="{02AA8DDB-E4A0-4E2B-9E5A-551E57873B79}" type="pres">
      <dgm:prSet presAssocID="{C15C8BC8-16EE-4489-BA7C-4115C2D91138}" presName="picture2" presStyleCnt="0"/>
      <dgm:spPr/>
    </dgm:pt>
    <dgm:pt modelId="{730A4E75-2AAD-4842-AC5A-843384A43B35}" type="pres">
      <dgm:prSet presAssocID="{C15C8BC8-16EE-4489-BA7C-4115C2D91138}" presName="imageRepeatNode" presStyleLbl="fgImgPlace1" presStyleIdx="1" presStyleCnt="2"/>
      <dgm:spPr/>
      <dgm:t>
        <a:bodyPr/>
        <a:lstStyle/>
        <a:p>
          <a:endParaRPr lang="en-US"/>
        </a:p>
      </dgm:t>
    </dgm:pt>
  </dgm:ptLst>
  <dgm:cxnLst>
    <dgm:cxn modelId="{6B0127D9-FDF8-42A0-8467-67A2BA256479}" srcId="{A0AC72C3-133C-4863-8821-1C2D4A545DB7}" destId="{C377CD92-EF2A-4520-95D0-16B4F21453EB}" srcOrd="1" destOrd="0" parTransId="{56003A0D-DA58-4781-9483-B5C9EEB6F22D}" sibTransId="{C15C8BC8-16EE-4489-BA7C-4115C2D91138}"/>
    <dgm:cxn modelId="{65359C17-E070-4F76-8493-9C5541EC73B3}" type="presOf" srcId="{CA844A2D-3459-4E39-8983-B99ECF403B21}" destId="{79C76528-E3B9-4F6F-9E96-E5425A26509F}" srcOrd="0" destOrd="0" presId="urn:microsoft.com/office/officeart/2008/layout/AscendingPictureAccentProcess"/>
    <dgm:cxn modelId="{1D17949F-FB39-4F80-9274-F6A73638BC58}" type="presOf" srcId="{C377CD92-EF2A-4520-95D0-16B4F21453EB}" destId="{EA533CFC-AD5F-408F-BB0F-23754902ED5C}" srcOrd="0" destOrd="0" presId="urn:microsoft.com/office/officeart/2008/layout/AscendingPictureAccentProcess"/>
    <dgm:cxn modelId="{4964450B-44F8-459E-B71E-7719F2AB38D0}" type="presOf" srcId="{A0AC72C3-133C-4863-8821-1C2D4A545DB7}" destId="{518903D6-19B7-48F7-A048-186C1FB4CA3F}" srcOrd="0" destOrd="0" presId="urn:microsoft.com/office/officeart/2008/layout/AscendingPictureAccentProcess"/>
    <dgm:cxn modelId="{BBCCBA1B-7895-48E4-82C9-04E743EDD2CA}" type="presOf" srcId="{C5D934AF-14DB-48C2-B2A2-61F1E35F26AB}" destId="{1E127FBC-4CF7-4C9B-837E-849DE2057D71}" srcOrd="0" destOrd="0" presId="urn:microsoft.com/office/officeart/2008/layout/AscendingPictureAccentProcess"/>
    <dgm:cxn modelId="{B99CA335-1814-4782-97FE-A36FA3BD6B04}" srcId="{A0AC72C3-133C-4863-8821-1C2D4A545DB7}" destId="{CA844A2D-3459-4E39-8983-B99ECF403B21}" srcOrd="0" destOrd="0" parTransId="{7CB267CB-9003-4144-B089-5FC63355ED0A}" sibTransId="{C5D934AF-14DB-48C2-B2A2-61F1E35F26AB}"/>
    <dgm:cxn modelId="{D016CDA3-4F25-437C-956D-30ABA1082068}" type="presOf" srcId="{C15C8BC8-16EE-4489-BA7C-4115C2D91138}" destId="{730A4E75-2AAD-4842-AC5A-843384A43B35}" srcOrd="0" destOrd="0" presId="urn:microsoft.com/office/officeart/2008/layout/AscendingPictureAccentProcess"/>
    <dgm:cxn modelId="{B64AA0EA-3AF4-402D-9867-539E176573D1}" type="presParOf" srcId="{518903D6-19B7-48F7-A048-186C1FB4CA3F}" destId="{D8E3B1AC-5763-4239-BDB3-AA878D6E1030}" srcOrd="0" destOrd="0" presId="urn:microsoft.com/office/officeart/2008/layout/AscendingPictureAccentProcess"/>
    <dgm:cxn modelId="{0C18044B-F9EE-4073-B9BB-2FEA3BC62063}" type="presParOf" srcId="{518903D6-19B7-48F7-A048-186C1FB4CA3F}" destId="{2B6C2E7B-FEED-4381-A986-754E1692D90D}" srcOrd="1" destOrd="0" presId="urn:microsoft.com/office/officeart/2008/layout/AscendingPictureAccentProcess"/>
    <dgm:cxn modelId="{2947B63B-4B2D-4B74-8B05-040836A64B4B}" type="presParOf" srcId="{518903D6-19B7-48F7-A048-186C1FB4CA3F}" destId="{B1B6B7C7-7E3C-4FDF-AAAB-538FC830FB7E}" srcOrd="2" destOrd="0" presId="urn:microsoft.com/office/officeart/2008/layout/AscendingPictureAccentProcess"/>
    <dgm:cxn modelId="{90BC4810-FD28-47C6-9891-D03AAE0A9395}" type="presParOf" srcId="{518903D6-19B7-48F7-A048-186C1FB4CA3F}" destId="{2FE3A8FF-7915-4E67-A265-D3A3096EF169}" srcOrd="3" destOrd="0" presId="urn:microsoft.com/office/officeart/2008/layout/AscendingPictureAccentProcess"/>
    <dgm:cxn modelId="{5AAB0279-79A6-4727-AEB1-588E28276D0E}" type="presParOf" srcId="{518903D6-19B7-48F7-A048-186C1FB4CA3F}" destId="{E89186F9-7087-42FA-A9B7-DDC094C2CBDB}" srcOrd="4" destOrd="0" presId="urn:microsoft.com/office/officeart/2008/layout/AscendingPictureAccentProcess"/>
    <dgm:cxn modelId="{CD137180-4717-48F3-B0ED-11596FEE4091}" type="presParOf" srcId="{518903D6-19B7-48F7-A048-186C1FB4CA3F}" destId="{E6A05A7D-C217-4708-B5EB-C428C798F7F5}" srcOrd="5" destOrd="0" presId="urn:microsoft.com/office/officeart/2008/layout/AscendingPictureAccentProcess"/>
    <dgm:cxn modelId="{839A1BB0-9F0C-4039-AE33-A3E4FE27857A}" type="presParOf" srcId="{518903D6-19B7-48F7-A048-186C1FB4CA3F}" destId="{E90000A4-FBC9-40C0-BED1-35C6A68FBF6B}" srcOrd="6" destOrd="0" presId="urn:microsoft.com/office/officeart/2008/layout/AscendingPictureAccentProcess"/>
    <dgm:cxn modelId="{54E001C8-AF20-47AF-8024-163208FC3707}" type="presParOf" srcId="{518903D6-19B7-48F7-A048-186C1FB4CA3F}" destId="{8F6D586F-62BB-45F0-81D1-FBE2ED983E29}" srcOrd="7" destOrd="0" presId="urn:microsoft.com/office/officeart/2008/layout/AscendingPictureAccentProcess"/>
    <dgm:cxn modelId="{C6826F98-49F7-47E1-A72D-AA4038DB1106}" type="presParOf" srcId="{518903D6-19B7-48F7-A048-186C1FB4CA3F}" destId="{832D225F-B713-4592-BF3A-D5F3B1D72AE5}" srcOrd="8" destOrd="0" presId="urn:microsoft.com/office/officeart/2008/layout/AscendingPictureAccentProcess"/>
    <dgm:cxn modelId="{873A8C51-53A0-47D4-8985-2C0E34BAB08C}" type="presParOf" srcId="{518903D6-19B7-48F7-A048-186C1FB4CA3F}" destId="{4CCE70FC-6C22-4E51-944E-490074DC6D75}" srcOrd="9" destOrd="0" presId="urn:microsoft.com/office/officeart/2008/layout/AscendingPictureAccentProcess"/>
    <dgm:cxn modelId="{CFECEF70-36AB-4575-B3CE-C38E73A98608}" type="presParOf" srcId="{518903D6-19B7-48F7-A048-186C1FB4CA3F}" destId="{79C76528-E3B9-4F6F-9E96-E5425A26509F}" srcOrd="10" destOrd="0" presId="urn:microsoft.com/office/officeart/2008/layout/AscendingPictureAccentProcess"/>
    <dgm:cxn modelId="{EA8F4EC3-EDC7-4161-8946-BC86498A8A0E}" type="presParOf" srcId="{518903D6-19B7-48F7-A048-186C1FB4CA3F}" destId="{DD760522-BB87-461E-841A-37998D6FF56B}" srcOrd="11" destOrd="0" presId="urn:microsoft.com/office/officeart/2008/layout/AscendingPictureAccentProcess"/>
    <dgm:cxn modelId="{5DDB612E-ACFE-4CBD-9D9B-902730120CFD}" type="presParOf" srcId="{DD760522-BB87-461E-841A-37998D6FF56B}" destId="{1E127FBC-4CF7-4C9B-837E-849DE2057D71}" srcOrd="0" destOrd="0" presId="urn:microsoft.com/office/officeart/2008/layout/AscendingPictureAccentProcess"/>
    <dgm:cxn modelId="{8DE7AA18-8F90-42C6-91EA-1B463169688C}" type="presParOf" srcId="{518903D6-19B7-48F7-A048-186C1FB4CA3F}" destId="{EA533CFC-AD5F-408F-BB0F-23754902ED5C}" srcOrd="12" destOrd="0" presId="urn:microsoft.com/office/officeart/2008/layout/AscendingPictureAccentProcess"/>
    <dgm:cxn modelId="{5FF20F71-7853-45CA-8E68-32CD998DBAF1}" type="presParOf" srcId="{518903D6-19B7-48F7-A048-186C1FB4CA3F}" destId="{02AA8DDB-E4A0-4E2B-9E5A-551E57873B79}" srcOrd="13" destOrd="0" presId="urn:microsoft.com/office/officeart/2008/layout/AscendingPictureAccentProcess"/>
    <dgm:cxn modelId="{AAA6AF7E-5C54-4994-B1AB-AF56B9C467E0}" type="presParOf" srcId="{02AA8DDB-E4A0-4E2B-9E5A-551E57873B79}" destId="{730A4E75-2AAD-4842-AC5A-843384A43B35}" srcOrd="0" destOrd="0" presId="urn:microsoft.com/office/officeart/2008/layout/AscendingPictureAccentProcess"/>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2E6588-CE2F-415C-94B0-AC0226E43CAF}" type="doc">
      <dgm:prSet loTypeId="urn:microsoft.com/office/officeart/2005/8/layout/hierarchy6" loCatId="hierarchy" qsTypeId="urn:microsoft.com/office/officeart/2005/8/quickstyle/simple1" qsCatId="simple" csTypeId="urn:microsoft.com/office/officeart/2005/8/colors/accent1_1" csCatId="accent1" phldr="1"/>
      <dgm:spPr/>
      <dgm:t>
        <a:bodyPr/>
        <a:lstStyle/>
        <a:p>
          <a:endParaRPr lang="en-US"/>
        </a:p>
      </dgm:t>
    </dgm:pt>
    <dgm:pt modelId="{F92F2CBF-EB51-43EB-9D63-25DE5EFB7F8B}">
      <dgm:prSet phldrT="[Text]" custT="1"/>
      <dgm:spPr>
        <a:xfrm>
          <a:off x="679660" y="724589"/>
          <a:ext cx="2953431" cy="1322089"/>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r" rtl="1"/>
          <a:r>
            <a:rPr lang="fa-IR" sz="700" b="1">
              <a:solidFill>
                <a:sysClr val="windowText" lastClr="000000">
                  <a:hueOff val="0"/>
                  <a:satOff val="0"/>
                  <a:lumOff val="0"/>
                  <a:alphaOff val="0"/>
                </a:sysClr>
              </a:solidFill>
              <a:latin typeface="Calibri"/>
              <a:ea typeface="+mn-ea"/>
              <a:cs typeface="B Nazanin" pitchFamily="2" charset="-78"/>
            </a:rPr>
            <a:t># آیا فرد سابقه فردی سرطان، ادنوم یا بیماری التهابی روده بزرگ را دارد؟</a:t>
          </a:r>
        </a:p>
        <a:p>
          <a:pPr algn="r" rtl="1"/>
          <a:r>
            <a:rPr lang="fa-IR" sz="700" b="1">
              <a:solidFill>
                <a:sysClr val="windowText" lastClr="000000">
                  <a:hueOff val="0"/>
                  <a:satOff val="0"/>
                  <a:lumOff val="0"/>
                  <a:alphaOff val="0"/>
                </a:sysClr>
              </a:solidFill>
              <a:latin typeface="Calibri"/>
              <a:ea typeface="+mn-ea"/>
              <a:cs typeface="B Nazanin" pitchFamily="2" charset="-78"/>
            </a:rPr>
            <a:t># آیا فرد سابقه خانوادگی سرطان روده بزرگ دارد؟</a:t>
          </a:r>
        </a:p>
        <a:p>
          <a:pPr algn="r" rtl="1"/>
          <a:r>
            <a:rPr lang="fa-IR" sz="700" b="1">
              <a:solidFill>
                <a:sysClr val="windowText" lastClr="000000">
                  <a:hueOff val="0"/>
                  <a:satOff val="0"/>
                  <a:lumOff val="0"/>
                  <a:alphaOff val="0"/>
                </a:sysClr>
              </a:solidFill>
              <a:latin typeface="Calibri"/>
              <a:ea typeface="+mn-ea"/>
              <a:cs typeface="B Nazanin" pitchFamily="2" charset="-78"/>
            </a:rPr>
            <a:t># آیا فرد هر یک از علایم بندهای 1، 2 یا 3 را دارد؟ </a:t>
          </a:r>
        </a:p>
        <a:p>
          <a:pPr algn="r" rtl="1"/>
          <a:r>
            <a:rPr lang="fa-IR" sz="700">
              <a:solidFill>
                <a:sysClr val="windowText" lastClr="000000">
                  <a:hueOff val="0"/>
                  <a:satOff val="0"/>
                  <a:lumOff val="0"/>
                  <a:alphaOff val="0"/>
                </a:sysClr>
              </a:solidFill>
              <a:latin typeface="Calibri"/>
              <a:ea typeface="+mn-ea"/>
              <a:cs typeface="B Nazanin" panose="00000400000000000000" pitchFamily="2" charset="-78"/>
            </a:rPr>
            <a:t>1. خونریزی دستگاه گوارش تحتانی در طی یک ماه اخیر</a:t>
          </a:r>
        </a:p>
        <a:p>
          <a:pPr algn="r" rtl="1"/>
          <a:r>
            <a:rPr lang="fa-IR" sz="700">
              <a:solidFill>
                <a:sysClr val="windowText" lastClr="000000">
                  <a:hueOff val="0"/>
                  <a:satOff val="0"/>
                  <a:lumOff val="0"/>
                  <a:alphaOff val="0"/>
                </a:sysClr>
              </a:solidFill>
              <a:latin typeface="Calibri"/>
              <a:ea typeface="+mn-ea"/>
              <a:cs typeface="B Nazanin" panose="00000400000000000000" pitchFamily="2" charset="-78"/>
            </a:rPr>
            <a:t>2. یبوست در طی یک ماه اخیر (با یا بدون اسهال، درد شکم و احساس پر بودن مقعد پس از اجابت مزاج)</a:t>
          </a:r>
          <a:endParaRPr lang="en-US" sz="700">
            <a:solidFill>
              <a:sysClr val="windowText" lastClr="000000">
                <a:hueOff val="0"/>
                <a:satOff val="0"/>
                <a:lumOff val="0"/>
                <a:alphaOff val="0"/>
              </a:sysClr>
            </a:solidFill>
            <a:latin typeface="Calibri"/>
            <a:ea typeface="+mn-ea"/>
            <a:cs typeface="B Nazanin" panose="00000400000000000000" pitchFamily="2" charset="-78"/>
          </a:endParaRPr>
        </a:p>
        <a:p>
          <a:pPr algn="r" rtl="1"/>
          <a:r>
            <a:rPr lang="fa-IR" sz="700">
              <a:solidFill>
                <a:sysClr val="windowText" lastClr="000000">
                  <a:hueOff val="0"/>
                  <a:satOff val="0"/>
                  <a:lumOff val="0"/>
                  <a:alphaOff val="0"/>
                </a:sysClr>
              </a:solidFill>
              <a:latin typeface="Calibri"/>
              <a:ea typeface="+mn-ea"/>
              <a:cs typeface="B Nazanin" panose="00000400000000000000" pitchFamily="2" charset="-78"/>
            </a:rPr>
            <a:t>3. کاهش بیش از ده درصد وزن بدن در طی شش ماه</a:t>
          </a:r>
        </a:p>
        <a:p>
          <a:pPr algn="r" rtl="1"/>
          <a:r>
            <a:rPr lang="fa-IR" sz="700" b="1">
              <a:solidFill>
                <a:sysClr val="windowText" lastClr="000000">
                  <a:hueOff val="0"/>
                  <a:satOff val="0"/>
                  <a:lumOff val="0"/>
                  <a:alphaOff val="0"/>
                </a:sysClr>
              </a:solidFill>
              <a:latin typeface="Calibri"/>
              <a:ea typeface="+mn-ea"/>
              <a:cs typeface="B Nazanin" pitchFamily="2" charset="-78"/>
            </a:rPr>
            <a:t># آیا تست </a:t>
          </a:r>
          <a:r>
            <a:rPr lang="en-US" sz="700" b="1">
              <a:solidFill>
                <a:sysClr val="windowText" lastClr="000000">
                  <a:hueOff val="0"/>
                  <a:satOff val="0"/>
                  <a:lumOff val="0"/>
                  <a:alphaOff val="0"/>
                </a:sysClr>
              </a:solidFill>
              <a:latin typeface="Calibri"/>
              <a:ea typeface="+mn-ea"/>
              <a:cs typeface="B Nazanin" pitchFamily="2" charset="-78"/>
            </a:rPr>
            <a:t>FIT</a:t>
          </a:r>
          <a:r>
            <a:rPr lang="fa-IR" sz="700" b="1">
              <a:solidFill>
                <a:sysClr val="windowText" lastClr="000000">
                  <a:hueOff val="0"/>
                  <a:satOff val="0"/>
                  <a:lumOff val="0"/>
                  <a:alphaOff val="0"/>
                </a:sysClr>
              </a:solidFill>
              <a:latin typeface="Calibri"/>
              <a:ea typeface="+mn-ea"/>
              <a:cs typeface="B Nazanin" pitchFamily="2" charset="-78"/>
            </a:rPr>
            <a:t> مثبت است؟ </a:t>
          </a:r>
          <a:endParaRPr lang="en-US" sz="700">
            <a:solidFill>
              <a:sysClr val="windowText" lastClr="000000">
                <a:hueOff val="0"/>
                <a:satOff val="0"/>
                <a:lumOff val="0"/>
                <a:alphaOff val="0"/>
              </a:sysClr>
            </a:solidFill>
            <a:latin typeface="Calibri"/>
            <a:ea typeface="+mn-ea"/>
            <a:cs typeface="B Nazanin" pitchFamily="2" charset="-78"/>
          </a:endParaRPr>
        </a:p>
      </dgm:t>
    </dgm:pt>
    <dgm:pt modelId="{586179A9-4BAA-4695-99F0-608366387C14}" type="parTrans" cxnId="{4673CA74-ED74-4BFC-8664-3CD6235AA169}">
      <dgm:prSet/>
      <dgm:spPr>
        <a:xfrm>
          <a:off x="2110655" y="627986"/>
          <a:ext cx="91440" cy="96602"/>
        </a:xfrm>
        <a:noFill/>
        <a:ln w="25400" cap="flat" cmpd="sng" algn="ctr">
          <a:solidFill>
            <a:srgbClr val="4F81BD">
              <a:shade val="60000"/>
              <a:hueOff val="0"/>
              <a:satOff val="0"/>
              <a:lumOff val="0"/>
              <a:alphaOff val="0"/>
            </a:srgbClr>
          </a:solidFill>
          <a:prstDash val="solid"/>
        </a:ln>
        <a:effectLst/>
      </dgm:spPr>
      <dgm:t>
        <a:bodyPr/>
        <a:lstStyle/>
        <a:p>
          <a:pPr rtl="1"/>
          <a:endParaRPr lang="en-US"/>
        </a:p>
      </dgm:t>
    </dgm:pt>
    <dgm:pt modelId="{4E3031F5-7B32-467F-AADB-03FD841235B5}" type="sibTrans" cxnId="{4673CA74-ED74-4BFC-8664-3CD6235AA169}">
      <dgm:prSet/>
      <dgm:spPr/>
      <dgm:t>
        <a:bodyPr/>
        <a:lstStyle/>
        <a:p>
          <a:pPr rtl="1"/>
          <a:endParaRPr lang="en-US"/>
        </a:p>
      </dgm:t>
    </dgm:pt>
    <dgm:pt modelId="{AEBCE80A-8A1F-43A6-9540-854D2FA6A127}">
      <dgm:prSet phldrT="[Text]" custT="1"/>
      <dgm:spPr>
        <a:xfrm>
          <a:off x="2940811" y="3654211"/>
          <a:ext cx="2183890" cy="570869"/>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r" rtl="1"/>
          <a:r>
            <a:rPr lang="fa-IR" sz="600" b="1">
              <a:solidFill>
                <a:sysClr val="windowText" lastClr="000000">
                  <a:hueOff val="0"/>
                  <a:satOff val="0"/>
                  <a:lumOff val="0"/>
                  <a:alphaOff val="0"/>
                </a:sysClr>
              </a:solidFill>
              <a:latin typeface="Calibri"/>
              <a:ea typeface="+mn-ea"/>
              <a:cs typeface="B Nazanin" pitchFamily="2" charset="-78"/>
            </a:rPr>
            <a:t>انجام ارزیابی های تکمیلی توسط پزشک</a:t>
          </a:r>
          <a:r>
            <a:rPr lang="fa-IR" sz="600" b="1" baseline="30000">
              <a:solidFill>
                <a:sysClr val="windowText" lastClr="000000">
                  <a:hueOff val="0"/>
                  <a:satOff val="0"/>
                  <a:lumOff val="0"/>
                  <a:alphaOff val="0"/>
                </a:sysClr>
              </a:solidFill>
              <a:latin typeface="Calibri"/>
              <a:ea typeface="+mn-ea"/>
              <a:cs typeface="B Nazanin" pitchFamily="2" charset="-78"/>
            </a:rPr>
            <a:t>3</a:t>
          </a:r>
          <a:r>
            <a:rPr lang="fa-IR" sz="600" b="1">
              <a:solidFill>
                <a:sysClr val="windowText" lastClr="000000">
                  <a:hueOff val="0"/>
                  <a:satOff val="0"/>
                  <a:lumOff val="0"/>
                  <a:alphaOff val="0"/>
                </a:sysClr>
              </a:solidFill>
              <a:latin typeface="Calibri"/>
              <a:ea typeface="+mn-ea"/>
              <a:cs typeface="B Nazanin" pitchFamily="2" charset="-78"/>
            </a:rPr>
            <a:t>:</a:t>
          </a:r>
        </a:p>
        <a:p>
          <a:pPr algn="r" rtl="1"/>
          <a:r>
            <a:rPr lang="fa-IR" sz="600" b="0">
              <a:solidFill>
                <a:sysClr val="windowText" lastClr="000000">
                  <a:hueOff val="0"/>
                  <a:satOff val="0"/>
                  <a:lumOff val="0"/>
                  <a:alphaOff val="0"/>
                </a:sysClr>
              </a:solidFill>
              <a:latin typeface="Calibri"/>
              <a:ea typeface="+mn-ea"/>
              <a:cs typeface="B Nazanin" pitchFamily="2" charset="-78"/>
            </a:rPr>
            <a:t># معاینه شکم و رکتال</a:t>
          </a:r>
        </a:p>
        <a:p>
          <a:pPr algn="just" rtl="1"/>
          <a:r>
            <a:rPr lang="fa-IR" sz="600" b="0">
              <a:solidFill>
                <a:sysClr val="windowText" lastClr="000000">
                  <a:hueOff val="0"/>
                  <a:satOff val="0"/>
                  <a:lumOff val="0"/>
                  <a:alphaOff val="0"/>
                </a:sysClr>
              </a:solidFill>
              <a:latin typeface="Calibri"/>
              <a:ea typeface="+mn-ea"/>
              <a:cs typeface="B Nazanin" pitchFamily="2" charset="-78"/>
            </a:rPr>
            <a:t> # بررسی چارت علایم و نشانه های مشکوک به سرطان روده بزرگ</a:t>
          </a:r>
          <a:endParaRPr lang="fa-IR" sz="600" b="0" baseline="30000">
            <a:solidFill>
              <a:sysClr val="windowText" lastClr="000000">
                <a:hueOff val="0"/>
                <a:satOff val="0"/>
                <a:lumOff val="0"/>
                <a:alphaOff val="0"/>
              </a:sysClr>
            </a:solidFill>
            <a:latin typeface="Calibri"/>
            <a:ea typeface="+mn-ea"/>
            <a:cs typeface="B Nazanin" pitchFamily="2" charset="-78"/>
          </a:endParaRPr>
        </a:p>
      </dgm:t>
    </dgm:pt>
    <dgm:pt modelId="{E1625FFC-1850-4C98-962C-919D62396F10}" type="sibTrans" cxnId="{CCEC1F03-0785-40B0-9EFF-6C8D67536AF6}">
      <dgm:prSet/>
      <dgm:spPr/>
      <dgm:t>
        <a:bodyPr/>
        <a:lstStyle/>
        <a:p>
          <a:pPr rtl="1"/>
          <a:endParaRPr lang="en-US"/>
        </a:p>
      </dgm:t>
    </dgm:pt>
    <dgm:pt modelId="{7C8F1D3F-A94C-4602-976D-66CF827E566F}" type="parTrans" cxnId="{CCEC1F03-0785-40B0-9EFF-6C8D67536AF6}">
      <dgm:prSet/>
      <dgm:spPr>
        <a:xfrm>
          <a:off x="3987037" y="3557608"/>
          <a:ext cx="91440" cy="96602"/>
        </a:xfrm>
        <a:noFill/>
        <a:ln w="25400" cap="flat" cmpd="sng" algn="ctr">
          <a:solidFill>
            <a:srgbClr val="4F81BD">
              <a:shade val="80000"/>
              <a:hueOff val="0"/>
              <a:satOff val="0"/>
              <a:lumOff val="0"/>
              <a:alphaOff val="0"/>
            </a:srgbClr>
          </a:solidFill>
          <a:prstDash val="solid"/>
        </a:ln>
        <a:effectLst/>
      </dgm:spPr>
      <dgm:t>
        <a:bodyPr/>
        <a:lstStyle/>
        <a:p>
          <a:pPr rtl="1"/>
          <a:endParaRPr lang="en-US"/>
        </a:p>
      </dgm:t>
    </dgm:pt>
    <dgm:pt modelId="{1F3E252E-94F7-4528-8A86-212E17E91BFE}">
      <dgm:prSet/>
      <dgm:spPr>
        <a:xfrm>
          <a:off x="2985911" y="2218935"/>
          <a:ext cx="573978" cy="289689"/>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rtl="1"/>
          <a:r>
            <a:rPr lang="fa-IR">
              <a:solidFill>
                <a:sysClr val="windowText" lastClr="000000">
                  <a:hueOff val="0"/>
                  <a:satOff val="0"/>
                  <a:lumOff val="0"/>
                  <a:alphaOff val="0"/>
                </a:sysClr>
              </a:solidFill>
              <a:latin typeface="Calibri"/>
              <a:ea typeface="+mn-ea"/>
              <a:cs typeface="B Nazanin" panose="00000400000000000000" pitchFamily="2" charset="-78"/>
            </a:rPr>
            <a:t>یکی از موارد مثبت است</a:t>
          </a:r>
          <a:endParaRPr lang="en-US">
            <a:solidFill>
              <a:sysClr val="windowText" lastClr="000000">
                <a:hueOff val="0"/>
                <a:satOff val="0"/>
                <a:lumOff val="0"/>
                <a:alphaOff val="0"/>
              </a:sysClr>
            </a:solidFill>
            <a:latin typeface="Calibri"/>
            <a:ea typeface="+mn-ea"/>
            <a:cs typeface="B Nazanin" panose="00000400000000000000" pitchFamily="2" charset="-78"/>
          </a:endParaRPr>
        </a:p>
      </dgm:t>
    </dgm:pt>
    <dgm:pt modelId="{92D78D84-BB2E-4BB7-A46B-9DCB3704FBF1}" type="parTrans" cxnId="{84328CCB-7EEC-4130-8BB3-A3B3B5B2F469}">
      <dgm:prSet/>
      <dgm:spPr>
        <a:xfrm>
          <a:off x="2156375" y="2046678"/>
          <a:ext cx="1116524" cy="172256"/>
        </a:xfrm>
        <a:noFill/>
        <a:ln w="25400" cap="flat" cmpd="sng" algn="ctr">
          <a:solidFill>
            <a:srgbClr val="4F81BD">
              <a:shade val="80000"/>
              <a:hueOff val="0"/>
              <a:satOff val="0"/>
              <a:lumOff val="0"/>
              <a:alphaOff val="0"/>
            </a:srgbClr>
          </a:solidFill>
          <a:prstDash val="solid"/>
        </a:ln>
        <a:effectLst/>
      </dgm:spPr>
      <dgm:t>
        <a:bodyPr/>
        <a:lstStyle/>
        <a:p>
          <a:pPr rtl="1"/>
          <a:endParaRPr lang="en-US"/>
        </a:p>
      </dgm:t>
    </dgm:pt>
    <dgm:pt modelId="{32BDA75B-B58F-42DF-996F-F8B8FABC2811}" type="sibTrans" cxnId="{84328CCB-7EEC-4130-8BB3-A3B3B5B2F469}">
      <dgm:prSet/>
      <dgm:spPr/>
      <dgm:t>
        <a:bodyPr/>
        <a:lstStyle/>
        <a:p>
          <a:pPr rtl="1"/>
          <a:endParaRPr lang="en-US"/>
        </a:p>
      </dgm:t>
    </dgm:pt>
    <dgm:pt modelId="{E23A5B21-F187-441C-93A7-EC65E22F6FE6}">
      <dgm:prSet/>
      <dgm:spPr>
        <a:xfrm>
          <a:off x="826317" y="2143280"/>
          <a:ext cx="534183" cy="304433"/>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rtl="1"/>
          <a:r>
            <a:rPr lang="fa-IR">
              <a:solidFill>
                <a:sysClr val="windowText" lastClr="000000">
                  <a:hueOff val="0"/>
                  <a:satOff val="0"/>
                  <a:lumOff val="0"/>
                  <a:alphaOff val="0"/>
                </a:sysClr>
              </a:solidFill>
              <a:latin typeface="Calibri"/>
              <a:ea typeface="+mn-ea"/>
              <a:cs typeface="B Nazanin" panose="00000400000000000000" pitchFamily="2" charset="-78"/>
            </a:rPr>
            <a:t>همه موارد منفی است</a:t>
          </a:r>
          <a:endParaRPr lang="en-US">
            <a:solidFill>
              <a:sysClr val="windowText" lastClr="000000">
                <a:hueOff val="0"/>
                <a:satOff val="0"/>
                <a:lumOff val="0"/>
                <a:alphaOff val="0"/>
              </a:sysClr>
            </a:solidFill>
            <a:latin typeface="Calibri"/>
            <a:ea typeface="+mn-ea"/>
            <a:cs typeface="B Nazanin" panose="00000400000000000000" pitchFamily="2" charset="-78"/>
          </a:endParaRPr>
        </a:p>
      </dgm:t>
    </dgm:pt>
    <dgm:pt modelId="{11186983-282C-4394-B19E-5704529427B5}" type="parTrans" cxnId="{134417E0-9AC6-4154-99BA-478494E00B4D}">
      <dgm:prSet/>
      <dgm:spPr>
        <a:xfrm>
          <a:off x="1093409" y="2046678"/>
          <a:ext cx="1062966" cy="96602"/>
        </a:xfrm>
        <a:noFill/>
        <a:ln w="25400" cap="flat" cmpd="sng" algn="ctr">
          <a:solidFill>
            <a:srgbClr val="4F81BD">
              <a:shade val="80000"/>
              <a:hueOff val="0"/>
              <a:satOff val="0"/>
              <a:lumOff val="0"/>
              <a:alphaOff val="0"/>
            </a:srgbClr>
          </a:solidFill>
          <a:prstDash val="solid"/>
        </a:ln>
        <a:effectLst/>
      </dgm:spPr>
      <dgm:t>
        <a:bodyPr/>
        <a:lstStyle/>
        <a:p>
          <a:pPr rtl="1"/>
          <a:endParaRPr lang="en-US"/>
        </a:p>
      </dgm:t>
    </dgm:pt>
    <dgm:pt modelId="{5ADFAAA7-2901-40BC-BCB9-2240CBCC95D0}" type="sibTrans" cxnId="{134417E0-9AC6-4154-99BA-478494E00B4D}">
      <dgm:prSet/>
      <dgm:spPr/>
      <dgm:t>
        <a:bodyPr/>
        <a:lstStyle/>
        <a:p>
          <a:pPr rtl="1"/>
          <a:endParaRPr lang="en-US"/>
        </a:p>
      </dgm:t>
    </dgm:pt>
    <dgm:pt modelId="{97D9CE73-6BDC-495F-9B4E-47E8E722F052}">
      <dgm:prSet custT="1"/>
      <dgm:spPr>
        <a:xfrm>
          <a:off x="1381347" y="4874"/>
          <a:ext cx="1550056" cy="623112"/>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rtl="1"/>
          <a:r>
            <a:rPr lang="fa-IR" sz="700">
              <a:solidFill>
                <a:sysClr val="windowText" lastClr="000000">
                  <a:hueOff val="0"/>
                  <a:satOff val="0"/>
                  <a:lumOff val="0"/>
                  <a:alphaOff val="0"/>
                </a:sysClr>
              </a:solidFill>
              <a:latin typeface="Calibri"/>
              <a:ea typeface="+mn-ea"/>
              <a:cs typeface="B Nazanin" pitchFamily="2" charset="-78"/>
            </a:rPr>
            <a:t>افراد در فاصله 50 تا 69سال توسط </a:t>
          </a:r>
          <a:r>
            <a:rPr lang="fa-IR" sz="700" b="1">
              <a:solidFill>
                <a:sysClr val="windowText" lastClr="000000">
                  <a:hueOff val="0"/>
                  <a:satOff val="0"/>
                  <a:lumOff val="0"/>
                  <a:alphaOff val="0"/>
                </a:sysClr>
              </a:solidFill>
              <a:latin typeface="Calibri"/>
              <a:ea typeface="+mn-ea"/>
              <a:cs typeface="B Nazanin" pitchFamily="2" charset="-78"/>
            </a:rPr>
            <a:t>بهورز/مراقب سلامت،</a:t>
          </a:r>
          <a:r>
            <a:rPr lang="fa-IR" sz="700">
              <a:solidFill>
                <a:sysClr val="windowText" lastClr="000000">
                  <a:hueOff val="0"/>
                  <a:satOff val="0"/>
                  <a:lumOff val="0"/>
                  <a:alphaOff val="0"/>
                </a:sysClr>
              </a:solidFill>
              <a:latin typeface="Calibri"/>
              <a:ea typeface="+mn-ea"/>
              <a:cs typeface="B Nazanin" pitchFamily="2" charset="-78"/>
            </a:rPr>
            <a:t> از نظر دارا بودن علایم و سوابق زیر بررسی و آزمون </a:t>
          </a:r>
          <a:r>
            <a:rPr lang="en-US" sz="700">
              <a:solidFill>
                <a:sysClr val="windowText" lastClr="000000">
                  <a:hueOff val="0"/>
                  <a:satOff val="0"/>
                  <a:lumOff val="0"/>
                  <a:alphaOff val="0"/>
                </a:sysClr>
              </a:solidFill>
              <a:latin typeface="Calibri"/>
              <a:ea typeface="+mn-ea"/>
              <a:cs typeface="B Nazanin" pitchFamily="2" charset="-78"/>
            </a:rPr>
            <a:t>FIT</a:t>
          </a:r>
          <a:r>
            <a:rPr lang="fa-IR" sz="700">
              <a:solidFill>
                <a:sysClr val="windowText" lastClr="000000">
                  <a:hueOff val="0"/>
                  <a:satOff val="0"/>
                  <a:lumOff val="0"/>
                  <a:alphaOff val="0"/>
                </a:sysClr>
              </a:solidFill>
              <a:latin typeface="Calibri"/>
              <a:ea typeface="+mn-ea"/>
              <a:cs typeface="B Nazanin" pitchFamily="2" charset="-78"/>
            </a:rPr>
            <a:t> انجام می شود</a:t>
          </a:r>
          <a:r>
            <a:rPr lang="fa-IR" sz="700" baseline="30000">
              <a:solidFill>
                <a:sysClr val="windowText" lastClr="000000">
                  <a:hueOff val="0"/>
                  <a:satOff val="0"/>
                  <a:lumOff val="0"/>
                  <a:alphaOff val="0"/>
                </a:sysClr>
              </a:solidFill>
              <a:latin typeface="Calibri"/>
              <a:ea typeface="+mn-ea"/>
              <a:cs typeface="B Nazanin" pitchFamily="2" charset="-78"/>
            </a:rPr>
            <a:t>1</a:t>
          </a:r>
          <a:endParaRPr lang="en-US" sz="700">
            <a:solidFill>
              <a:sysClr val="windowText" lastClr="000000">
                <a:hueOff val="0"/>
                <a:satOff val="0"/>
                <a:lumOff val="0"/>
                <a:alphaOff val="0"/>
              </a:sysClr>
            </a:solidFill>
            <a:latin typeface="Calibri"/>
            <a:ea typeface="+mn-ea"/>
            <a:cs typeface="+mn-cs"/>
          </a:endParaRPr>
        </a:p>
      </dgm:t>
    </dgm:pt>
    <dgm:pt modelId="{1A406EFE-8205-4F49-ADFC-40716A9B3C38}" type="parTrans" cxnId="{D38A8484-428F-49D2-B20E-522B50E09D64}">
      <dgm:prSet/>
      <dgm:spPr/>
      <dgm:t>
        <a:bodyPr/>
        <a:lstStyle/>
        <a:p>
          <a:pPr rtl="1"/>
          <a:endParaRPr lang="en-US"/>
        </a:p>
      </dgm:t>
    </dgm:pt>
    <dgm:pt modelId="{A0F0160E-A163-415B-806F-BC4AC83EB9F7}" type="sibTrans" cxnId="{D38A8484-428F-49D2-B20E-522B50E09D64}">
      <dgm:prSet/>
      <dgm:spPr/>
      <dgm:t>
        <a:bodyPr/>
        <a:lstStyle/>
        <a:p>
          <a:pPr rtl="1"/>
          <a:endParaRPr lang="en-US"/>
        </a:p>
      </dgm:t>
    </dgm:pt>
    <dgm:pt modelId="{B103F201-ECF0-4637-8C0F-3BC8B0F5F620}">
      <dgm:prSet/>
      <dgm:spPr>
        <a:xfrm>
          <a:off x="2893363" y="2757059"/>
          <a:ext cx="728840" cy="245573"/>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rtl="1"/>
          <a:r>
            <a:rPr lang="fa-IR" b="0" dirty="0">
              <a:solidFill>
                <a:sysClr val="windowText" lastClr="000000">
                  <a:hueOff val="0"/>
                  <a:satOff val="0"/>
                  <a:lumOff val="0"/>
                  <a:alphaOff val="0"/>
                </a:sysClr>
              </a:solidFill>
              <a:latin typeface="Calibri"/>
              <a:ea typeface="+mn-ea"/>
              <a:cs typeface="B Nazanin" pitchFamily="2" charset="-78"/>
            </a:rPr>
            <a:t>بررسی علایم</a:t>
          </a:r>
          <a:r>
            <a:rPr lang="en-US" b="0" dirty="0">
              <a:solidFill>
                <a:sysClr val="windowText" lastClr="000000">
                  <a:hueOff val="0"/>
                  <a:satOff val="0"/>
                  <a:lumOff val="0"/>
                  <a:alphaOff val="0"/>
                </a:sysClr>
              </a:solidFill>
              <a:latin typeface="Calibri"/>
              <a:ea typeface="+mn-ea"/>
              <a:cs typeface="B Nazanin" pitchFamily="2" charset="-78"/>
            </a:rPr>
            <a:t> </a:t>
          </a:r>
          <a:r>
            <a:rPr lang="fa-IR" b="0" dirty="0">
              <a:solidFill>
                <a:sysClr val="windowText" lastClr="000000">
                  <a:hueOff val="0"/>
                  <a:satOff val="0"/>
                  <a:lumOff val="0"/>
                  <a:alphaOff val="0"/>
                </a:sysClr>
              </a:solidFill>
              <a:latin typeface="Calibri"/>
              <a:ea typeface="+mn-ea"/>
              <a:cs typeface="B Nazanin" pitchFamily="2" charset="-78"/>
            </a:rPr>
            <a:t> و سوابق </a:t>
          </a:r>
        </a:p>
        <a:p>
          <a:pPr rtl="1"/>
          <a:r>
            <a:rPr lang="fa-IR" b="0" dirty="0">
              <a:solidFill>
                <a:sysClr val="windowText" lastClr="000000">
                  <a:hueOff val="0"/>
                  <a:satOff val="0"/>
                  <a:lumOff val="0"/>
                  <a:alphaOff val="0"/>
                </a:sysClr>
              </a:solidFill>
              <a:latin typeface="Calibri"/>
              <a:ea typeface="+mn-ea"/>
              <a:cs typeface="B Nazanin" pitchFamily="2" charset="-78"/>
            </a:rPr>
            <a:t>توسط پزشک</a:t>
          </a:r>
          <a:r>
            <a:rPr lang="fa-IR" b="0" baseline="30000" dirty="0">
              <a:solidFill>
                <a:sysClr val="windowText" lastClr="000000">
                  <a:hueOff val="0"/>
                  <a:satOff val="0"/>
                  <a:lumOff val="0"/>
                  <a:alphaOff val="0"/>
                </a:sysClr>
              </a:solidFill>
              <a:latin typeface="Calibri"/>
              <a:ea typeface="+mn-ea"/>
              <a:cs typeface="B Nazanin" pitchFamily="2" charset="-78"/>
            </a:rPr>
            <a:t>2</a:t>
          </a:r>
          <a:endParaRPr lang="en-US" b="0" dirty="0">
            <a:solidFill>
              <a:sysClr val="windowText" lastClr="000000">
                <a:hueOff val="0"/>
                <a:satOff val="0"/>
                <a:lumOff val="0"/>
                <a:alphaOff val="0"/>
              </a:sysClr>
            </a:solidFill>
            <a:latin typeface="Calibri"/>
            <a:ea typeface="+mn-ea"/>
            <a:cs typeface="+mn-cs"/>
          </a:endParaRPr>
        </a:p>
      </dgm:t>
    </dgm:pt>
    <dgm:pt modelId="{6EAF4EE6-D5E3-47DA-9C5B-C54CFD4E104E}" type="parTrans" cxnId="{C27D06BA-FB88-48AF-8228-87459F4A0897}">
      <dgm:prSet/>
      <dgm:spPr>
        <a:xfrm>
          <a:off x="3212063" y="2658427"/>
          <a:ext cx="91440" cy="91440"/>
        </a:xfrm>
        <a:noFill/>
        <a:ln w="25400" cap="flat" cmpd="sng" algn="ctr">
          <a:solidFill>
            <a:srgbClr val="4F81BD">
              <a:shade val="80000"/>
              <a:hueOff val="0"/>
              <a:satOff val="0"/>
              <a:lumOff val="0"/>
              <a:alphaOff val="0"/>
            </a:srgbClr>
          </a:solidFill>
          <a:prstDash val="solid"/>
        </a:ln>
        <a:effectLst/>
      </dgm:spPr>
      <dgm:t>
        <a:bodyPr/>
        <a:lstStyle/>
        <a:p>
          <a:pPr rtl="1"/>
          <a:endParaRPr lang="en-US"/>
        </a:p>
      </dgm:t>
    </dgm:pt>
    <dgm:pt modelId="{27CE0B9E-99AE-4A8E-BC8C-F1CF765BEA07}" type="sibTrans" cxnId="{C27D06BA-FB88-48AF-8228-87459F4A0897}">
      <dgm:prSet/>
      <dgm:spPr/>
      <dgm:t>
        <a:bodyPr/>
        <a:lstStyle/>
        <a:p>
          <a:pPr rtl="1"/>
          <a:endParaRPr lang="en-US"/>
        </a:p>
      </dgm:t>
    </dgm:pt>
    <dgm:pt modelId="{CD37619E-CAAE-4D9F-99D7-EC4DADCC49BC}">
      <dgm:prSet/>
      <dgm:spPr>
        <a:xfrm>
          <a:off x="660147" y="2544316"/>
          <a:ext cx="866524" cy="352690"/>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r>
            <a:rPr lang="fa-IR" i="0">
              <a:solidFill>
                <a:sysClr val="windowText" lastClr="000000">
                  <a:hueOff val="0"/>
                  <a:satOff val="0"/>
                  <a:lumOff val="0"/>
                  <a:alphaOff val="0"/>
                </a:sysClr>
              </a:solidFill>
              <a:latin typeface="Calibri"/>
              <a:ea typeface="+mn-ea"/>
              <a:cs typeface="B Nazanin" panose="00000400000000000000" pitchFamily="2" charset="-78"/>
            </a:rPr>
            <a:t>خودمراقبتی و ارزیابی دوباره </a:t>
          </a:r>
        </a:p>
        <a:p>
          <a:r>
            <a:rPr lang="fa-IR" i="0">
              <a:solidFill>
                <a:sysClr val="windowText" lastClr="000000">
                  <a:hueOff val="0"/>
                  <a:satOff val="0"/>
                  <a:lumOff val="0"/>
                  <a:alphaOff val="0"/>
                </a:sysClr>
              </a:solidFill>
              <a:latin typeface="Calibri"/>
              <a:ea typeface="+mn-ea"/>
              <a:cs typeface="B Nazanin" panose="00000400000000000000" pitchFamily="2" charset="-78"/>
            </a:rPr>
            <a:t>هر دو سال تا 70 سالگی</a:t>
          </a:r>
          <a:endParaRPr lang="en-US">
            <a:solidFill>
              <a:sysClr val="windowText" lastClr="000000">
                <a:hueOff val="0"/>
                <a:satOff val="0"/>
                <a:lumOff val="0"/>
                <a:alphaOff val="0"/>
              </a:sysClr>
            </a:solidFill>
            <a:latin typeface="Calibri"/>
            <a:ea typeface="+mn-ea"/>
            <a:cs typeface="+mn-cs"/>
          </a:endParaRPr>
        </a:p>
      </dgm:t>
    </dgm:pt>
    <dgm:pt modelId="{88BB7614-CC64-499E-AAAB-E16A26CFCDFB}" type="parTrans" cxnId="{20E2CD17-2B3C-49A2-865D-3EB5DA72FDEE}">
      <dgm:prSet/>
      <dgm:spPr>
        <a:xfrm>
          <a:off x="1047689" y="2447714"/>
          <a:ext cx="91440" cy="96602"/>
        </a:xfr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1A75E067-E5E6-41A2-8230-87309D23CB7A}" type="sibTrans" cxnId="{20E2CD17-2B3C-49A2-865D-3EB5DA72FDEE}">
      <dgm:prSet/>
      <dgm:spPr/>
      <dgm:t>
        <a:bodyPr/>
        <a:lstStyle/>
        <a:p>
          <a:endParaRPr lang="en-US"/>
        </a:p>
      </dgm:t>
    </dgm:pt>
    <dgm:pt modelId="{12C70F81-7A7D-4AB4-8D76-56111F7B8DAB}">
      <dgm:prSet/>
      <dgm:spPr>
        <a:xfrm>
          <a:off x="2084167" y="3110969"/>
          <a:ext cx="480942" cy="327740"/>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r>
            <a:rPr lang="fa-IR">
              <a:solidFill>
                <a:sysClr val="windowText" lastClr="000000">
                  <a:hueOff val="0"/>
                  <a:satOff val="0"/>
                  <a:lumOff val="0"/>
                  <a:alphaOff val="0"/>
                </a:sysClr>
              </a:solidFill>
              <a:latin typeface="Calibri"/>
              <a:ea typeface="+mn-ea"/>
              <a:cs typeface="B Nazanin" panose="00000400000000000000" pitchFamily="2" charset="-78"/>
            </a:rPr>
            <a:t>علامتدار نیست</a:t>
          </a:r>
          <a:endParaRPr lang="en-US">
            <a:solidFill>
              <a:sysClr val="windowText" lastClr="000000">
                <a:hueOff val="0"/>
                <a:satOff val="0"/>
                <a:lumOff val="0"/>
                <a:alphaOff val="0"/>
              </a:sysClr>
            </a:solidFill>
            <a:latin typeface="Calibri"/>
            <a:ea typeface="+mn-ea"/>
            <a:cs typeface="B Nazanin" panose="00000400000000000000" pitchFamily="2" charset="-78"/>
          </a:endParaRPr>
        </a:p>
      </dgm:t>
    </dgm:pt>
    <dgm:pt modelId="{5404A37B-76BA-4BBF-BC5B-60CD68780065}" type="parTrans" cxnId="{4B6B64C5-C7CE-4DF6-880B-94E850BE4338}">
      <dgm:prSet/>
      <dgm:spPr>
        <a:xfrm>
          <a:off x="2324638" y="3002632"/>
          <a:ext cx="933145" cy="108337"/>
        </a:xfr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63CD490E-A2C5-44AE-B2DD-3A7099106733}" type="sibTrans" cxnId="{4B6B64C5-C7CE-4DF6-880B-94E850BE4338}">
      <dgm:prSet/>
      <dgm:spPr/>
      <dgm:t>
        <a:bodyPr/>
        <a:lstStyle/>
        <a:p>
          <a:endParaRPr lang="en-US"/>
        </a:p>
      </dgm:t>
    </dgm:pt>
    <dgm:pt modelId="{4E60B9FE-FEC7-41EB-90BB-077E6F3BDF93}">
      <dgm:prSet/>
      <dgm:spPr>
        <a:xfrm>
          <a:off x="3750791" y="3110969"/>
          <a:ext cx="563932" cy="446639"/>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r>
            <a:rPr lang="fa-IR">
              <a:solidFill>
                <a:sysClr val="windowText" lastClr="000000">
                  <a:hueOff val="0"/>
                  <a:satOff val="0"/>
                  <a:lumOff val="0"/>
                  <a:alphaOff val="0"/>
                </a:sysClr>
              </a:solidFill>
              <a:latin typeface="Calibri"/>
              <a:ea typeface="+mn-ea"/>
              <a:cs typeface="B Nazanin" panose="00000400000000000000" pitchFamily="2" charset="-78"/>
            </a:rPr>
            <a:t>یکی از علایم بند 1 تا 3 مثبت است</a:t>
          </a:r>
          <a:endParaRPr lang="en-US">
            <a:solidFill>
              <a:sysClr val="windowText" lastClr="000000">
                <a:hueOff val="0"/>
                <a:satOff val="0"/>
                <a:lumOff val="0"/>
                <a:alphaOff val="0"/>
              </a:sysClr>
            </a:solidFill>
            <a:latin typeface="Calibri"/>
            <a:ea typeface="+mn-ea"/>
            <a:cs typeface="B Nazanin" panose="00000400000000000000" pitchFamily="2" charset="-78"/>
          </a:endParaRPr>
        </a:p>
      </dgm:t>
    </dgm:pt>
    <dgm:pt modelId="{60466D62-7BF1-4E1D-B525-B270B6AAC820}" type="parTrans" cxnId="{F905FF68-D2D9-44FB-B4EF-E2EBAB35E08E}">
      <dgm:prSet/>
      <dgm:spPr>
        <a:xfrm>
          <a:off x="3257783" y="3002632"/>
          <a:ext cx="774973" cy="108337"/>
        </a:xfr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79FA2C8B-4440-40D7-8E3A-A5EC1038AD2F}" type="sibTrans" cxnId="{F905FF68-D2D9-44FB-B4EF-E2EBAB35E08E}">
      <dgm:prSet/>
      <dgm:spPr/>
      <dgm:t>
        <a:bodyPr/>
        <a:lstStyle/>
        <a:p>
          <a:endParaRPr lang="en-US"/>
        </a:p>
      </dgm:t>
    </dgm:pt>
    <dgm:pt modelId="{5BC21150-702E-485B-AE01-DFD95BC38846}">
      <dgm:prSet/>
      <dgm:spPr>
        <a:xfrm>
          <a:off x="3058351" y="2561528"/>
          <a:ext cx="424361" cy="142619"/>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r>
            <a:rPr lang="fa-IR" b="0">
              <a:solidFill>
                <a:sysClr val="windowText" lastClr="000000">
                  <a:hueOff val="0"/>
                  <a:satOff val="0"/>
                  <a:lumOff val="0"/>
                  <a:alphaOff val="0"/>
                </a:sysClr>
              </a:solidFill>
              <a:latin typeface="Calibri"/>
              <a:ea typeface="+mn-ea"/>
              <a:cs typeface="B Nazanin" pitchFamily="2" charset="-78"/>
            </a:rPr>
            <a:t>ارجاع به پزشک </a:t>
          </a:r>
          <a:endParaRPr lang="en-US">
            <a:solidFill>
              <a:sysClr val="windowText" lastClr="000000">
                <a:hueOff val="0"/>
                <a:satOff val="0"/>
                <a:lumOff val="0"/>
                <a:alphaOff val="0"/>
              </a:sysClr>
            </a:solidFill>
            <a:latin typeface="Calibri"/>
            <a:ea typeface="+mn-ea"/>
            <a:cs typeface="+mn-cs"/>
          </a:endParaRPr>
        </a:p>
      </dgm:t>
    </dgm:pt>
    <dgm:pt modelId="{8B872CB0-2813-4E11-9462-26CBD34DA735}" type="parTrans" cxnId="{544DC99F-5838-43B9-948D-C77C318EA8DB}">
      <dgm:prSet/>
      <dgm:spPr>
        <a:xfrm>
          <a:off x="3224811" y="2462904"/>
          <a:ext cx="91440" cy="91440"/>
        </a:xfr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FF5BB0E4-C799-46AF-A258-227C1B4C7A1B}" type="sibTrans" cxnId="{544DC99F-5838-43B9-948D-C77C318EA8DB}">
      <dgm:prSet/>
      <dgm:spPr/>
      <dgm:t>
        <a:bodyPr/>
        <a:lstStyle/>
        <a:p>
          <a:endParaRPr lang="en-US"/>
        </a:p>
      </dgm:t>
    </dgm:pt>
    <dgm:pt modelId="{A336D75C-148E-4D24-BE60-73F54F342469}">
      <dgm:prSet/>
      <dgm:spPr>
        <a:xfrm>
          <a:off x="1817143" y="3535312"/>
          <a:ext cx="362259" cy="241506"/>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rtl="1"/>
          <a:r>
            <a:rPr lang="en-US">
              <a:solidFill>
                <a:sysClr val="windowText" lastClr="000000">
                  <a:hueOff val="0"/>
                  <a:satOff val="0"/>
                  <a:lumOff val="0"/>
                  <a:alphaOff val="0"/>
                </a:sysClr>
              </a:solidFill>
              <a:latin typeface="Calibri"/>
              <a:ea typeface="+mn-ea"/>
              <a:cs typeface="B Nazanin" panose="00000400000000000000" pitchFamily="2" charset="-78"/>
            </a:rPr>
            <a:t>FIT</a:t>
          </a:r>
          <a:r>
            <a:rPr lang="fa-IR">
              <a:solidFill>
                <a:sysClr val="windowText" lastClr="000000">
                  <a:hueOff val="0"/>
                  <a:satOff val="0"/>
                  <a:lumOff val="0"/>
                  <a:alphaOff val="0"/>
                </a:sysClr>
              </a:solidFill>
              <a:latin typeface="Calibri"/>
              <a:ea typeface="+mn-ea"/>
              <a:cs typeface="B Nazanin" panose="00000400000000000000" pitchFamily="2" charset="-78"/>
            </a:rPr>
            <a:t> منفی</a:t>
          </a:r>
          <a:endParaRPr lang="en-US">
            <a:solidFill>
              <a:sysClr val="windowText" lastClr="000000">
                <a:hueOff val="0"/>
                <a:satOff val="0"/>
                <a:lumOff val="0"/>
                <a:alphaOff val="0"/>
              </a:sysClr>
            </a:solidFill>
            <a:latin typeface="Calibri"/>
            <a:ea typeface="+mn-ea"/>
            <a:cs typeface="B Nazanin" panose="00000400000000000000" pitchFamily="2" charset="-78"/>
          </a:endParaRPr>
        </a:p>
      </dgm:t>
    </dgm:pt>
    <dgm:pt modelId="{EC2037C4-6775-49C9-9E54-BFD1F10575F1}" type="parTrans" cxnId="{38F649A3-2D17-40E8-AF3E-65F9A9ED4A51}">
      <dgm:prSet/>
      <dgm:spPr>
        <a:xfrm>
          <a:off x="1998273" y="3438710"/>
          <a:ext cx="326365" cy="96602"/>
        </a:xfr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DA59FD68-2D1A-4C59-B075-E81774FB0E97}" type="sibTrans" cxnId="{38F649A3-2D17-40E8-AF3E-65F9A9ED4A51}">
      <dgm:prSet/>
      <dgm:spPr/>
      <dgm:t>
        <a:bodyPr/>
        <a:lstStyle/>
        <a:p>
          <a:endParaRPr lang="en-US"/>
        </a:p>
      </dgm:t>
    </dgm:pt>
    <dgm:pt modelId="{7706554E-4028-42D1-AF9C-A5F8D01DD110}">
      <dgm:prSet/>
      <dgm:spPr>
        <a:xfrm>
          <a:off x="2469874" y="3535312"/>
          <a:ext cx="362259" cy="241506"/>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rtl="1"/>
          <a:r>
            <a:rPr lang="en-US">
              <a:solidFill>
                <a:sysClr val="windowText" lastClr="000000">
                  <a:hueOff val="0"/>
                  <a:satOff val="0"/>
                  <a:lumOff val="0"/>
                  <a:alphaOff val="0"/>
                </a:sysClr>
              </a:solidFill>
              <a:latin typeface="Calibri"/>
              <a:ea typeface="+mn-ea"/>
              <a:cs typeface="B Nazanin" panose="00000400000000000000" pitchFamily="2" charset="-78"/>
            </a:rPr>
            <a:t>FIT</a:t>
          </a:r>
          <a:r>
            <a:rPr lang="fa-IR">
              <a:solidFill>
                <a:sysClr val="windowText" lastClr="000000">
                  <a:hueOff val="0"/>
                  <a:satOff val="0"/>
                  <a:lumOff val="0"/>
                  <a:alphaOff val="0"/>
                </a:sysClr>
              </a:solidFill>
              <a:latin typeface="Calibri"/>
              <a:ea typeface="+mn-ea"/>
              <a:cs typeface="B Nazanin" panose="00000400000000000000" pitchFamily="2" charset="-78"/>
            </a:rPr>
            <a:t> مثبت</a:t>
          </a:r>
          <a:endParaRPr lang="en-US">
            <a:solidFill>
              <a:sysClr val="windowText" lastClr="000000">
                <a:hueOff val="0"/>
                <a:satOff val="0"/>
                <a:lumOff val="0"/>
                <a:alphaOff val="0"/>
              </a:sysClr>
            </a:solidFill>
            <a:latin typeface="Calibri"/>
            <a:ea typeface="+mn-ea"/>
            <a:cs typeface="B Nazanin" panose="00000400000000000000" pitchFamily="2" charset="-78"/>
          </a:endParaRPr>
        </a:p>
      </dgm:t>
    </dgm:pt>
    <dgm:pt modelId="{B79D4465-D062-4185-825B-4AB9F9926894}" type="parTrans" cxnId="{453EB0DA-00D0-42EF-8E54-42A80073C677}">
      <dgm:prSet/>
      <dgm:spPr>
        <a:xfrm>
          <a:off x="2324638" y="3438710"/>
          <a:ext cx="326365" cy="96602"/>
        </a:xfr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A3B475A1-C774-4227-BF1C-033B7FF701B9}" type="sibTrans" cxnId="{453EB0DA-00D0-42EF-8E54-42A80073C677}">
      <dgm:prSet/>
      <dgm:spPr/>
      <dgm:t>
        <a:bodyPr/>
        <a:lstStyle/>
        <a:p>
          <a:endParaRPr lang="en-US"/>
        </a:p>
      </dgm:t>
    </dgm:pt>
    <dgm:pt modelId="{25AAF603-3589-4E4B-BCF4-D02BBA66BBDD}">
      <dgm:prSet/>
      <dgm:spPr>
        <a:xfrm>
          <a:off x="2469874" y="3873421"/>
          <a:ext cx="362259" cy="241506"/>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r>
            <a:rPr lang="fa-IR">
              <a:solidFill>
                <a:sysClr val="windowText" lastClr="000000">
                  <a:hueOff val="0"/>
                  <a:satOff val="0"/>
                  <a:lumOff val="0"/>
                  <a:alphaOff val="0"/>
                </a:sysClr>
              </a:solidFill>
              <a:latin typeface="Calibri"/>
              <a:ea typeface="+mn-ea"/>
              <a:cs typeface="B Nazanin" panose="00000400000000000000" pitchFamily="2" charset="-78"/>
            </a:rPr>
            <a:t>ارجاع به سطح دو</a:t>
          </a:r>
          <a:endParaRPr lang="en-US">
            <a:solidFill>
              <a:sysClr val="windowText" lastClr="000000">
                <a:hueOff val="0"/>
                <a:satOff val="0"/>
                <a:lumOff val="0"/>
                <a:alphaOff val="0"/>
              </a:sysClr>
            </a:solidFill>
            <a:latin typeface="Calibri"/>
            <a:ea typeface="+mn-ea"/>
            <a:cs typeface="B Nazanin" panose="00000400000000000000" pitchFamily="2" charset="-78"/>
          </a:endParaRPr>
        </a:p>
      </dgm:t>
    </dgm:pt>
    <dgm:pt modelId="{D84B7EDE-937C-4D9C-AE37-432903C364CB}" type="parTrans" cxnId="{A988D6BE-F2E8-418D-9167-8CD546BDF8D2}">
      <dgm:prSet/>
      <dgm:spPr>
        <a:xfrm>
          <a:off x="2605284" y="3776819"/>
          <a:ext cx="91440" cy="96602"/>
        </a:xfr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2B30B7BF-ECE7-4FE5-AD43-0B9074043E7E}" type="sibTrans" cxnId="{A988D6BE-F2E8-418D-9167-8CD546BDF8D2}">
      <dgm:prSet/>
      <dgm:spPr/>
      <dgm:t>
        <a:bodyPr/>
        <a:lstStyle/>
        <a:p>
          <a:endParaRPr lang="en-US"/>
        </a:p>
      </dgm:t>
    </dgm:pt>
    <dgm:pt modelId="{A418B701-8C77-4CC4-ADD4-AE3A4A19D157}">
      <dgm:prSet/>
      <dgm:spPr>
        <a:xfrm>
          <a:off x="1635349" y="3873421"/>
          <a:ext cx="725848" cy="394681"/>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r>
            <a:rPr lang="fa-IR">
              <a:solidFill>
                <a:sysClr val="windowText" lastClr="000000">
                  <a:hueOff val="0"/>
                  <a:satOff val="0"/>
                  <a:lumOff val="0"/>
                  <a:alphaOff val="0"/>
                </a:sysClr>
              </a:solidFill>
              <a:latin typeface="Calibri"/>
              <a:ea typeface="+mn-ea"/>
              <a:cs typeface="B Nazanin" panose="00000400000000000000" pitchFamily="2" charset="-78"/>
            </a:rPr>
            <a:t>ارجاع به سطح دو بر اساس جدول راهنمای ارجاع  افراد با سابقه فردی یا خانوادگی مثبت</a:t>
          </a:r>
          <a:endParaRPr lang="en-US">
            <a:solidFill>
              <a:sysClr val="windowText" lastClr="000000">
                <a:hueOff val="0"/>
                <a:satOff val="0"/>
                <a:lumOff val="0"/>
                <a:alphaOff val="0"/>
              </a:sysClr>
            </a:solidFill>
            <a:latin typeface="Calibri"/>
            <a:ea typeface="+mn-ea"/>
            <a:cs typeface="B Nazanin" panose="00000400000000000000" pitchFamily="2" charset="-78"/>
          </a:endParaRPr>
        </a:p>
      </dgm:t>
    </dgm:pt>
    <dgm:pt modelId="{C03216FA-B299-4AF7-BF57-80B08D75F5F8}" type="parTrans" cxnId="{4D26A162-8F49-4EA5-8F78-224C90D273EA}">
      <dgm:prSet/>
      <dgm:spPr>
        <a:xfrm>
          <a:off x="1952553" y="3776819"/>
          <a:ext cx="91440" cy="96602"/>
        </a:xfr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855C80AE-9D43-477B-BA54-09DBC787CEBC}" type="sibTrans" cxnId="{4D26A162-8F49-4EA5-8F78-224C90D273EA}">
      <dgm:prSet/>
      <dgm:spPr/>
      <dgm:t>
        <a:bodyPr/>
        <a:lstStyle/>
        <a:p>
          <a:endParaRPr lang="en-US"/>
        </a:p>
      </dgm:t>
    </dgm:pt>
    <dgm:pt modelId="{D07C6733-6FDA-431D-8508-8ECC09CCEC94}">
      <dgm:prSet/>
      <dgm:spPr>
        <a:xfrm>
          <a:off x="3466871" y="4321683"/>
          <a:ext cx="464039" cy="333389"/>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r>
            <a:rPr lang="fa-IR">
              <a:solidFill>
                <a:sysClr val="windowText" lastClr="000000">
                  <a:hueOff val="0"/>
                  <a:satOff val="0"/>
                  <a:lumOff val="0"/>
                  <a:alphaOff val="0"/>
                </a:sysClr>
              </a:solidFill>
              <a:latin typeface="Calibri"/>
              <a:ea typeface="+mn-ea"/>
              <a:cs typeface="B Nazanin" panose="00000400000000000000" pitchFamily="2" charset="-78"/>
            </a:rPr>
            <a:t>علایم زرد یا سفید</a:t>
          </a:r>
          <a:endParaRPr lang="en-US">
            <a:solidFill>
              <a:sysClr val="windowText" lastClr="000000">
                <a:hueOff val="0"/>
                <a:satOff val="0"/>
                <a:lumOff val="0"/>
                <a:alphaOff val="0"/>
              </a:sysClr>
            </a:solidFill>
            <a:latin typeface="Calibri"/>
            <a:ea typeface="+mn-ea"/>
            <a:cs typeface="B Nazanin" panose="00000400000000000000" pitchFamily="2" charset="-78"/>
          </a:endParaRPr>
        </a:p>
      </dgm:t>
    </dgm:pt>
    <dgm:pt modelId="{F77B59EA-006A-40CE-ADCA-DA7BC1D01777}" type="parTrans" cxnId="{610AFAB5-BF1E-4993-983F-FABE852D5C85}">
      <dgm:prSet/>
      <dgm:spPr>
        <a:xfrm>
          <a:off x="3698891" y="4225081"/>
          <a:ext cx="333866" cy="96602"/>
        </a:xfr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F5F5E0DA-6C3F-4FB1-A2A5-2822B24B8126}" type="sibTrans" cxnId="{610AFAB5-BF1E-4993-983F-FABE852D5C85}">
      <dgm:prSet/>
      <dgm:spPr/>
      <dgm:t>
        <a:bodyPr/>
        <a:lstStyle/>
        <a:p>
          <a:endParaRPr lang="en-US"/>
        </a:p>
      </dgm:t>
    </dgm:pt>
    <dgm:pt modelId="{5F5B5E23-99AA-49F9-959D-036FA1D4D287}">
      <dgm:prSet/>
      <dgm:spPr>
        <a:xfrm>
          <a:off x="4061945" y="4321683"/>
          <a:ext cx="536697" cy="331488"/>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r>
            <a:rPr lang="fa-IR">
              <a:solidFill>
                <a:sysClr val="windowText" lastClr="000000">
                  <a:hueOff val="0"/>
                  <a:satOff val="0"/>
                  <a:lumOff val="0"/>
                  <a:alphaOff val="0"/>
                </a:sysClr>
              </a:solidFill>
              <a:latin typeface="Calibri"/>
              <a:ea typeface="+mn-ea"/>
              <a:cs typeface="B Nazanin" panose="00000400000000000000" pitchFamily="2" charset="-78"/>
            </a:rPr>
            <a:t>علایم قرمز یا نارنجی</a:t>
          </a:r>
          <a:endParaRPr lang="en-US">
            <a:solidFill>
              <a:sysClr val="windowText" lastClr="000000">
                <a:hueOff val="0"/>
                <a:satOff val="0"/>
                <a:lumOff val="0"/>
                <a:alphaOff val="0"/>
              </a:sysClr>
            </a:solidFill>
            <a:latin typeface="Calibri"/>
            <a:ea typeface="+mn-ea"/>
            <a:cs typeface="B Nazanin" panose="00000400000000000000" pitchFamily="2" charset="-78"/>
          </a:endParaRPr>
        </a:p>
      </dgm:t>
    </dgm:pt>
    <dgm:pt modelId="{DD92E740-609D-4901-801E-91BAFD8652F2}" type="parTrans" cxnId="{524A86BA-166C-4A24-B6B2-A178A4E32E27}">
      <dgm:prSet/>
      <dgm:spPr>
        <a:xfrm>
          <a:off x="4032757" y="4225081"/>
          <a:ext cx="297537" cy="96602"/>
        </a:xfr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74DF1494-8831-43E6-BC5A-ED1989712590}" type="sibTrans" cxnId="{524A86BA-166C-4A24-B6B2-A178A4E32E27}">
      <dgm:prSet/>
      <dgm:spPr/>
      <dgm:t>
        <a:bodyPr/>
        <a:lstStyle/>
        <a:p>
          <a:endParaRPr lang="en-US"/>
        </a:p>
      </dgm:t>
    </dgm:pt>
    <dgm:pt modelId="{B4FC962F-6548-4EB3-8BD7-BA6E2380AD1C}">
      <dgm:prSet/>
      <dgm:spPr>
        <a:xfrm>
          <a:off x="4149164" y="4749775"/>
          <a:ext cx="362259" cy="241506"/>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r>
            <a:rPr lang="fa-IR">
              <a:solidFill>
                <a:sysClr val="windowText" lastClr="000000">
                  <a:hueOff val="0"/>
                  <a:satOff val="0"/>
                  <a:lumOff val="0"/>
                  <a:alphaOff val="0"/>
                </a:sysClr>
              </a:solidFill>
              <a:latin typeface="Calibri"/>
              <a:ea typeface="+mn-ea"/>
              <a:cs typeface="B Nazanin" panose="00000400000000000000" pitchFamily="2" charset="-78"/>
            </a:rPr>
            <a:t>ارجاع به سطح دو</a:t>
          </a:r>
          <a:endParaRPr lang="en-US">
            <a:solidFill>
              <a:sysClr val="windowText" lastClr="000000">
                <a:hueOff val="0"/>
                <a:satOff val="0"/>
                <a:lumOff val="0"/>
                <a:alphaOff val="0"/>
              </a:sysClr>
            </a:solidFill>
            <a:latin typeface="Calibri"/>
            <a:ea typeface="+mn-ea"/>
            <a:cs typeface="+mn-cs"/>
          </a:endParaRPr>
        </a:p>
      </dgm:t>
    </dgm:pt>
    <dgm:pt modelId="{F2AAC46E-684D-4330-A2A2-FDAE87AC9C74}" type="parTrans" cxnId="{01D85454-D62E-475A-A398-CE209880CB72}">
      <dgm:prSet/>
      <dgm:spPr>
        <a:xfrm>
          <a:off x="4284574" y="4653172"/>
          <a:ext cx="91440" cy="96602"/>
        </a:xfr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150B9D0C-15BD-448B-A967-2FABFECD61AF}" type="sibTrans" cxnId="{01D85454-D62E-475A-A398-CE209880CB72}">
      <dgm:prSet/>
      <dgm:spPr/>
      <dgm:t>
        <a:bodyPr/>
        <a:lstStyle/>
        <a:p>
          <a:endParaRPr lang="en-US"/>
        </a:p>
      </dgm:t>
    </dgm:pt>
    <dgm:pt modelId="{3203D753-2867-420C-8A85-4478E1BBAC5D}">
      <dgm:prSet/>
      <dgm:spPr>
        <a:xfrm>
          <a:off x="3357295" y="4751675"/>
          <a:ext cx="683192" cy="241506"/>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rtl="1"/>
          <a:r>
            <a:rPr lang="fa-IR">
              <a:solidFill>
                <a:sysClr val="windowText" lastClr="000000">
                  <a:hueOff val="0"/>
                  <a:satOff val="0"/>
                  <a:lumOff val="0"/>
                  <a:alphaOff val="0"/>
                </a:sysClr>
              </a:solidFill>
              <a:latin typeface="Calibri"/>
              <a:ea typeface="+mn-ea"/>
              <a:cs typeface="B Nazanin" panose="00000400000000000000" pitchFamily="2" charset="-78"/>
            </a:rPr>
            <a:t>توجه به سابقه فردی، خانوادگی </a:t>
          </a:r>
        </a:p>
        <a:p>
          <a:pPr rtl="1"/>
          <a:r>
            <a:rPr lang="fa-IR">
              <a:solidFill>
                <a:sysClr val="windowText" lastClr="000000">
                  <a:hueOff val="0"/>
                  <a:satOff val="0"/>
                  <a:lumOff val="0"/>
                  <a:alphaOff val="0"/>
                </a:sysClr>
              </a:solidFill>
              <a:latin typeface="Calibri"/>
              <a:ea typeface="+mn-ea"/>
              <a:cs typeface="B Nazanin" panose="00000400000000000000" pitchFamily="2" charset="-78"/>
            </a:rPr>
            <a:t>و نتیجه </a:t>
          </a:r>
          <a:r>
            <a:rPr lang="en-US">
              <a:solidFill>
                <a:sysClr val="windowText" lastClr="000000">
                  <a:hueOff val="0"/>
                  <a:satOff val="0"/>
                  <a:lumOff val="0"/>
                  <a:alphaOff val="0"/>
                </a:sysClr>
              </a:solidFill>
              <a:latin typeface="Calibri"/>
              <a:ea typeface="+mn-ea"/>
              <a:cs typeface="B Nazanin" panose="00000400000000000000" pitchFamily="2" charset="-78"/>
            </a:rPr>
            <a:t>FIT</a:t>
          </a:r>
        </a:p>
      </dgm:t>
    </dgm:pt>
    <dgm:pt modelId="{76E3D956-7EB5-4533-915C-2AA65EFC431C}" type="parTrans" cxnId="{1E4CA008-5C5F-4B06-8544-F9436E429F5A}">
      <dgm:prSet/>
      <dgm:spPr>
        <a:xfrm>
          <a:off x="3653171" y="4655073"/>
          <a:ext cx="91440" cy="96602"/>
        </a:xfr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2E6E22D4-F6A7-47B2-8F50-5D0764A69FF1}" type="sibTrans" cxnId="{1E4CA008-5C5F-4B06-8544-F9436E429F5A}">
      <dgm:prSet/>
      <dgm:spPr/>
      <dgm:t>
        <a:bodyPr/>
        <a:lstStyle/>
        <a:p>
          <a:endParaRPr lang="en-US"/>
        </a:p>
      </dgm:t>
    </dgm:pt>
    <dgm:pt modelId="{EDD240F2-A367-4D57-896D-26A7697F144F}">
      <dgm:prSet/>
      <dgm:spPr>
        <a:xfrm>
          <a:off x="3126559" y="5089784"/>
          <a:ext cx="483036" cy="347742"/>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r>
            <a:rPr lang="fa-IR">
              <a:solidFill>
                <a:sysClr val="windowText" lastClr="000000">
                  <a:hueOff val="0"/>
                  <a:satOff val="0"/>
                  <a:lumOff val="0"/>
                  <a:alphaOff val="0"/>
                </a:sysClr>
              </a:solidFill>
              <a:latin typeface="Calibri"/>
              <a:ea typeface="+mn-ea"/>
              <a:cs typeface="B Nazanin" panose="00000400000000000000" pitchFamily="2" charset="-78"/>
            </a:rPr>
            <a:t>همه موارد منفی است</a:t>
          </a:r>
          <a:endParaRPr lang="en-US">
            <a:solidFill>
              <a:sysClr val="windowText" lastClr="000000">
                <a:hueOff val="0"/>
                <a:satOff val="0"/>
                <a:lumOff val="0"/>
                <a:alphaOff val="0"/>
              </a:sysClr>
            </a:solidFill>
            <a:latin typeface="Calibri"/>
            <a:ea typeface="+mn-ea"/>
            <a:cs typeface="B Nazanin" panose="00000400000000000000" pitchFamily="2" charset="-78"/>
          </a:endParaRPr>
        </a:p>
      </dgm:t>
    </dgm:pt>
    <dgm:pt modelId="{B545746D-AFA1-4476-AE23-C1BFAE3CC6D9}" type="parTrans" cxnId="{B73A0141-3B5D-46E7-926A-67B8FEABFED8}">
      <dgm:prSet/>
      <dgm:spPr>
        <a:xfrm>
          <a:off x="3368077" y="4993182"/>
          <a:ext cx="330813" cy="96602"/>
        </a:xfr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6300061B-24B6-4AD3-BBEB-5491C16A081A}" type="sibTrans" cxnId="{B73A0141-3B5D-46E7-926A-67B8FEABFED8}">
      <dgm:prSet/>
      <dgm:spPr/>
      <dgm:t>
        <a:bodyPr/>
        <a:lstStyle/>
        <a:p>
          <a:endParaRPr lang="en-US"/>
        </a:p>
      </dgm:t>
    </dgm:pt>
    <dgm:pt modelId="{BF6E0446-20AA-4DD3-AE91-BD27976F1D35}">
      <dgm:prSet/>
      <dgm:spPr>
        <a:xfrm>
          <a:off x="2943015" y="5841617"/>
          <a:ext cx="850124" cy="241506"/>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rtl="1"/>
          <a:r>
            <a:rPr lang="fa-IR">
              <a:solidFill>
                <a:sysClr val="windowText" lastClr="000000">
                  <a:hueOff val="0"/>
                  <a:satOff val="0"/>
                  <a:lumOff val="0"/>
                  <a:alphaOff val="0"/>
                </a:sysClr>
              </a:solidFill>
              <a:latin typeface="Calibri"/>
              <a:ea typeface="+mn-ea"/>
              <a:cs typeface="B Nazanin" panose="00000400000000000000" pitchFamily="2" charset="-78"/>
            </a:rPr>
            <a:t>ارزیابی دوباره علایم و پاسخ همگلوبین </a:t>
          </a:r>
        </a:p>
        <a:p>
          <a:r>
            <a:rPr lang="fa-IR">
              <a:solidFill>
                <a:sysClr val="windowText" lastClr="000000">
                  <a:hueOff val="0"/>
                  <a:satOff val="0"/>
                  <a:lumOff val="0"/>
                  <a:alphaOff val="0"/>
                </a:sysClr>
              </a:solidFill>
              <a:latin typeface="Calibri"/>
              <a:ea typeface="+mn-ea"/>
              <a:cs typeface="B Nazanin" panose="00000400000000000000" pitchFamily="2" charset="-78"/>
            </a:rPr>
            <a:t>در عرض دو هفته</a:t>
          </a:r>
          <a:endParaRPr lang="en-US">
            <a:solidFill>
              <a:sysClr val="windowText" lastClr="000000">
                <a:hueOff val="0"/>
                <a:satOff val="0"/>
                <a:lumOff val="0"/>
                <a:alphaOff val="0"/>
              </a:sysClr>
            </a:solidFill>
            <a:latin typeface="Calibri"/>
            <a:ea typeface="+mn-ea"/>
            <a:cs typeface="B Nazanin" panose="00000400000000000000" pitchFamily="2" charset="-78"/>
          </a:endParaRPr>
        </a:p>
      </dgm:t>
    </dgm:pt>
    <dgm:pt modelId="{121F118E-D012-4677-AF52-74E7A0826B5A}" type="parTrans" cxnId="{AA1F92A5-91FA-4D5E-A732-AF9DD2C81452}">
      <dgm:prSet/>
      <dgm:spPr>
        <a:xfrm>
          <a:off x="3322357" y="5745014"/>
          <a:ext cx="91440" cy="96602"/>
        </a:xfr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3ACDFA68-74A4-4EF4-B57A-D155F78070FB}" type="sibTrans" cxnId="{AA1F92A5-91FA-4D5E-A732-AF9DD2C81452}">
      <dgm:prSet/>
      <dgm:spPr/>
      <dgm:t>
        <a:bodyPr/>
        <a:lstStyle/>
        <a:p>
          <a:endParaRPr lang="en-US"/>
        </a:p>
      </dgm:t>
    </dgm:pt>
    <dgm:pt modelId="{145922C3-B9ED-436B-AB46-D9766A625C07}">
      <dgm:prSet/>
      <dgm:spPr>
        <a:xfrm>
          <a:off x="2951479" y="6179726"/>
          <a:ext cx="362259" cy="241506"/>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r>
            <a:rPr lang="fa-IR">
              <a:solidFill>
                <a:sysClr val="windowText" lastClr="000000">
                  <a:hueOff val="0"/>
                  <a:satOff val="0"/>
                  <a:lumOff val="0"/>
                  <a:alphaOff val="0"/>
                </a:sysClr>
              </a:solidFill>
              <a:latin typeface="Calibri"/>
              <a:ea typeface="+mn-ea"/>
              <a:cs typeface="B Nazanin" panose="00000400000000000000" pitchFamily="2" charset="-78"/>
            </a:rPr>
            <a:t>پایداری علایم زرد و سفید</a:t>
          </a:r>
          <a:endParaRPr lang="en-US">
            <a:solidFill>
              <a:sysClr val="windowText" lastClr="000000">
                <a:hueOff val="0"/>
                <a:satOff val="0"/>
                <a:lumOff val="0"/>
                <a:alphaOff val="0"/>
              </a:sysClr>
            </a:solidFill>
            <a:latin typeface="Calibri"/>
            <a:ea typeface="+mn-ea"/>
            <a:cs typeface="B Nazanin" panose="00000400000000000000" pitchFamily="2" charset="-78"/>
          </a:endParaRPr>
        </a:p>
      </dgm:t>
    </dgm:pt>
    <dgm:pt modelId="{BF64F9F3-3966-4973-9F5B-EEBD38BCE0A3}" type="parTrans" cxnId="{726B4C0F-8A21-4D31-AF56-A0F5AC2D008D}">
      <dgm:prSet/>
      <dgm:spPr>
        <a:xfrm>
          <a:off x="3132609" y="6083123"/>
          <a:ext cx="235468" cy="96602"/>
        </a:xfr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F079775E-D466-410D-A233-59EA006C35BA}" type="sibTrans" cxnId="{726B4C0F-8A21-4D31-AF56-A0F5AC2D008D}">
      <dgm:prSet/>
      <dgm:spPr/>
      <dgm:t>
        <a:bodyPr/>
        <a:lstStyle/>
        <a:p>
          <a:endParaRPr lang="en-US"/>
        </a:p>
      </dgm:t>
    </dgm:pt>
    <dgm:pt modelId="{6777BFA7-B993-4CC4-96DE-69063A071FAA}">
      <dgm:prSet/>
      <dgm:spPr>
        <a:xfrm>
          <a:off x="3422416" y="6179726"/>
          <a:ext cx="362259" cy="241506"/>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r>
            <a:rPr lang="fa-IR">
              <a:solidFill>
                <a:sysClr val="windowText" lastClr="000000">
                  <a:hueOff val="0"/>
                  <a:satOff val="0"/>
                  <a:lumOff val="0"/>
                  <a:alphaOff val="0"/>
                </a:sysClr>
              </a:solidFill>
              <a:latin typeface="Calibri"/>
              <a:ea typeface="+mn-ea"/>
              <a:cs typeface="B Nazanin" panose="00000400000000000000" pitchFamily="2" charset="-78"/>
            </a:rPr>
            <a:t>بروز علایم قرمز یا نارنجی</a:t>
          </a:r>
          <a:endParaRPr lang="en-US">
            <a:solidFill>
              <a:sysClr val="windowText" lastClr="000000">
                <a:hueOff val="0"/>
                <a:satOff val="0"/>
                <a:lumOff val="0"/>
                <a:alphaOff val="0"/>
              </a:sysClr>
            </a:solidFill>
            <a:latin typeface="Calibri"/>
            <a:ea typeface="+mn-ea"/>
            <a:cs typeface="B Nazanin" panose="00000400000000000000" pitchFamily="2" charset="-78"/>
          </a:endParaRPr>
        </a:p>
      </dgm:t>
    </dgm:pt>
    <dgm:pt modelId="{DDFC5F8A-6635-4F4B-B87A-995F0595405F}" type="parTrans" cxnId="{5896A478-4F95-4692-9734-121B68DBE95B}">
      <dgm:prSet/>
      <dgm:spPr>
        <a:xfrm>
          <a:off x="3368077" y="6083123"/>
          <a:ext cx="235468" cy="96602"/>
        </a:xfr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64F7A5C4-A401-4817-B1E9-119A69908BAB}" type="sibTrans" cxnId="{5896A478-4F95-4692-9734-121B68DBE95B}">
      <dgm:prSet/>
      <dgm:spPr/>
      <dgm:t>
        <a:bodyPr/>
        <a:lstStyle/>
        <a:p>
          <a:endParaRPr lang="en-US"/>
        </a:p>
      </dgm:t>
    </dgm:pt>
    <dgm:pt modelId="{FC08CFF4-3943-4DE1-AF55-54BB844F9A58}">
      <dgm:prSet/>
      <dgm:spPr>
        <a:xfrm>
          <a:off x="3422416" y="6517834"/>
          <a:ext cx="362259" cy="241506"/>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r>
            <a:rPr lang="fa-IR">
              <a:solidFill>
                <a:sysClr val="windowText" lastClr="000000">
                  <a:hueOff val="0"/>
                  <a:satOff val="0"/>
                  <a:lumOff val="0"/>
                  <a:alphaOff val="0"/>
                </a:sysClr>
              </a:solidFill>
              <a:latin typeface="Calibri"/>
              <a:ea typeface="+mn-ea"/>
              <a:cs typeface="B Nazanin" panose="00000400000000000000" pitchFamily="2" charset="-78"/>
            </a:rPr>
            <a:t>ارجاع به سطح دو</a:t>
          </a:r>
          <a:endParaRPr lang="en-US">
            <a:solidFill>
              <a:sysClr val="windowText" lastClr="000000">
                <a:hueOff val="0"/>
                <a:satOff val="0"/>
                <a:lumOff val="0"/>
                <a:alphaOff val="0"/>
              </a:sysClr>
            </a:solidFill>
            <a:latin typeface="Calibri"/>
            <a:ea typeface="+mn-ea"/>
            <a:cs typeface="+mn-cs"/>
          </a:endParaRPr>
        </a:p>
      </dgm:t>
    </dgm:pt>
    <dgm:pt modelId="{C2306064-9C90-421A-9BC0-7E1886C1D061}" type="parTrans" cxnId="{64C65B15-28D7-423D-B603-54ACEA49BA67}">
      <dgm:prSet/>
      <dgm:spPr>
        <a:xfrm>
          <a:off x="3557826" y="6421232"/>
          <a:ext cx="91440" cy="96602"/>
        </a:xfr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8929F72D-D389-4BE7-A1E7-E4E467A77647}" type="sibTrans" cxnId="{64C65B15-28D7-423D-B603-54ACEA49BA67}">
      <dgm:prSet/>
      <dgm:spPr/>
      <dgm:t>
        <a:bodyPr/>
        <a:lstStyle/>
        <a:p>
          <a:endParaRPr lang="en-US"/>
        </a:p>
      </dgm:t>
    </dgm:pt>
    <dgm:pt modelId="{ACF39FC5-0713-4D63-8862-234CB4F23E60}">
      <dgm:prSet/>
      <dgm:spPr>
        <a:xfrm>
          <a:off x="3759767" y="5089784"/>
          <a:ext cx="511455" cy="307891"/>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r>
            <a:rPr lang="fa-IR">
              <a:solidFill>
                <a:sysClr val="windowText" lastClr="000000">
                  <a:hueOff val="0"/>
                  <a:satOff val="0"/>
                  <a:lumOff val="0"/>
                  <a:alphaOff val="0"/>
                </a:sysClr>
              </a:solidFill>
              <a:latin typeface="Calibri"/>
              <a:ea typeface="+mn-ea"/>
              <a:cs typeface="B Nazanin" panose="00000400000000000000" pitchFamily="2" charset="-78"/>
            </a:rPr>
            <a:t>یکی از موارد مثبت است</a:t>
          </a:r>
          <a:endParaRPr lang="en-US">
            <a:solidFill>
              <a:sysClr val="windowText" lastClr="000000">
                <a:hueOff val="0"/>
                <a:satOff val="0"/>
                <a:lumOff val="0"/>
                <a:alphaOff val="0"/>
              </a:sysClr>
            </a:solidFill>
            <a:latin typeface="Calibri"/>
            <a:ea typeface="+mn-ea"/>
            <a:cs typeface="B Nazanin" panose="00000400000000000000" pitchFamily="2" charset="-78"/>
          </a:endParaRPr>
        </a:p>
      </dgm:t>
    </dgm:pt>
    <dgm:pt modelId="{A8A4F160-72DC-4ABB-802B-417F0073FAAA}" type="parTrans" cxnId="{AAB48B97-B697-4403-BC25-5F13DE0C26BD}">
      <dgm:prSet/>
      <dgm:spPr>
        <a:xfrm>
          <a:off x="3698891" y="4993182"/>
          <a:ext cx="316603" cy="96602"/>
        </a:xfr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F04D7E37-92F4-455F-87DE-45A6700E0437}" type="sibTrans" cxnId="{AAB48B97-B697-4403-BC25-5F13DE0C26BD}">
      <dgm:prSet/>
      <dgm:spPr/>
      <dgm:t>
        <a:bodyPr/>
        <a:lstStyle/>
        <a:p>
          <a:endParaRPr lang="en-US"/>
        </a:p>
      </dgm:t>
    </dgm:pt>
    <dgm:pt modelId="{92EF8860-4F1A-4B75-BF80-00A3983DA9B2}">
      <dgm:prSet/>
      <dgm:spPr>
        <a:xfrm>
          <a:off x="3834365" y="5494278"/>
          <a:ext cx="362259" cy="241506"/>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r>
            <a:rPr lang="fa-IR">
              <a:solidFill>
                <a:sysClr val="windowText" lastClr="000000">
                  <a:hueOff val="0"/>
                  <a:satOff val="0"/>
                  <a:lumOff val="0"/>
                  <a:alphaOff val="0"/>
                </a:sysClr>
              </a:solidFill>
              <a:latin typeface="Calibri"/>
              <a:ea typeface="+mn-ea"/>
              <a:cs typeface="B Nazanin" panose="00000400000000000000" pitchFamily="2" charset="-78"/>
            </a:rPr>
            <a:t>ارجاع به سطح دو</a:t>
          </a:r>
          <a:endParaRPr lang="en-US">
            <a:solidFill>
              <a:sysClr val="windowText" lastClr="000000">
                <a:hueOff val="0"/>
                <a:satOff val="0"/>
                <a:lumOff val="0"/>
                <a:alphaOff val="0"/>
              </a:sysClr>
            </a:solidFill>
            <a:latin typeface="Calibri"/>
            <a:ea typeface="+mn-ea"/>
            <a:cs typeface="+mn-cs"/>
          </a:endParaRPr>
        </a:p>
      </dgm:t>
    </dgm:pt>
    <dgm:pt modelId="{F3CD7E63-6588-41B5-9FC4-908A97433A01}" type="parTrans" cxnId="{931809BF-AB39-4073-957A-A1435799D052}">
      <dgm:prSet/>
      <dgm:spPr>
        <a:xfrm>
          <a:off x="3969774" y="5397675"/>
          <a:ext cx="91440" cy="96602"/>
        </a:xfr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DBE183F1-82DE-4870-A5BB-D651FB2F4B29}" type="sibTrans" cxnId="{931809BF-AB39-4073-957A-A1435799D052}">
      <dgm:prSet/>
      <dgm:spPr/>
      <dgm:t>
        <a:bodyPr/>
        <a:lstStyle/>
        <a:p>
          <a:endParaRPr lang="en-US"/>
        </a:p>
      </dgm:t>
    </dgm:pt>
    <dgm:pt modelId="{C8623647-ABC0-477E-9DDF-50B97F7E1731}">
      <dgm:prSet/>
      <dgm:spPr>
        <a:xfrm>
          <a:off x="2951479" y="6517834"/>
          <a:ext cx="362259" cy="241506"/>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r>
            <a:rPr lang="fa-IR">
              <a:solidFill>
                <a:sysClr val="windowText" lastClr="000000">
                  <a:hueOff val="0"/>
                  <a:satOff val="0"/>
                  <a:lumOff val="0"/>
                  <a:alphaOff val="0"/>
                </a:sysClr>
              </a:solidFill>
              <a:latin typeface="Calibri"/>
              <a:ea typeface="+mn-ea"/>
              <a:cs typeface="B Nazanin" panose="00000400000000000000" pitchFamily="2" charset="-78"/>
            </a:rPr>
            <a:t>ارزیابی دوره ای</a:t>
          </a:r>
          <a:endParaRPr lang="en-US">
            <a:solidFill>
              <a:sysClr val="windowText" lastClr="000000">
                <a:hueOff val="0"/>
                <a:satOff val="0"/>
                <a:lumOff val="0"/>
                <a:alphaOff val="0"/>
              </a:sysClr>
            </a:solidFill>
            <a:latin typeface="Calibri"/>
            <a:ea typeface="+mn-ea"/>
            <a:cs typeface="B Nazanin" panose="00000400000000000000" pitchFamily="2" charset="-78"/>
          </a:endParaRPr>
        </a:p>
      </dgm:t>
    </dgm:pt>
    <dgm:pt modelId="{4D765EA3-3C2A-49C4-97ED-938919186DA2}" type="parTrans" cxnId="{16EE4AEF-BB39-4544-A3AA-6E532691CB2F}">
      <dgm:prSet/>
      <dgm:spPr>
        <a:xfrm>
          <a:off x="3086889" y="6421232"/>
          <a:ext cx="91440" cy="96602"/>
        </a:xfr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8DCBD42F-A0EF-477F-957E-7DA58BF625ED}" type="sibTrans" cxnId="{16EE4AEF-BB39-4544-A3AA-6E532691CB2F}">
      <dgm:prSet/>
      <dgm:spPr/>
      <dgm:t>
        <a:bodyPr/>
        <a:lstStyle/>
        <a:p>
          <a:endParaRPr lang="en-US"/>
        </a:p>
      </dgm:t>
    </dgm:pt>
    <dgm:pt modelId="{C0C4DB0E-270B-4125-B37B-210EEC903556}">
      <dgm:prSet/>
      <dgm:spPr>
        <a:xfrm>
          <a:off x="3010468" y="5534129"/>
          <a:ext cx="715219" cy="21088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r>
            <a:rPr lang="fa-IR">
              <a:solidFill>
                <a:sysClr val="windowText" lastClr="000000">
                  <a:hueOff val="0"/>
                  <a:satOff val="0"/>
                  <a:lumOff val="0"/>
                  <a:alphaOff val="0"/>
                </a:sysClr>
              </a:solidFill>
              <a:latin typeface="Calibri"/>
              <a:ea typeface="+mn-ea"/>
              <a:cs typeface="B Nazanin" pitchFamily="2" charset="-78"/>
            </a:rPr>
            <a:t>درخواست آزمایش هموگلوبین</a:t>
          </a:r>
          <a:r>
            <a:rPr lang="fa-IR" baseline="30000">
              <a:solidFill>
                <a:sysClr val="windowText" lastClr="000000">
                  <a:hueOff val="0"/>
                  <a:satOff val="0"/>
                  <a:lumOff val="0"/>
                  <a:alphaOff val="0"/>
                </a:sysClr>
              </a:solidFill>
              <a:latin typeface="Calibri"/>
              <a:ea typeface="+mn-ea"/>
              <a:cs typeface="B Nazanin" pitchFamily="2" charset="-78"/>
            </a:rPr>
            <a:t>3</a:t>
          </a:r>
          <a:endParaRPr lang="en-US">
            <a:solidFill>
              <a:sysClr val="windowText" lastClr="000000">
                <a:hueOff val="0"/>
                <a:satOff val="0"/>
                <a:lumOff val="0"/>
                <a:alphaOff val="0"/>
              </a:sysClr>
            </a:solidFill>
            <a:latin typeface="Calibri"/>
            <a:ea typeface="+mn-ea"/>
            <a:cs typeface="B Nazanin" pitchFamily="2" charset="-78"/>
          </a:endParaRPr>
        </a:p>
      </dgm:t>
    </dgm:pt>
    <dgm:pt modelId="{F2076D8D-D37E-4B7C-AB55-3B6B099B2F5B}" type="parTrans" cxnId="{CCE84B43-3E1F-4BF0-AB3E-90C992CDDA32}">
      <dgm:prSet/>
      <dgm:spPr>
        <a:xfrm>
          <a:off x="3322357" y="5437526"/>
          <a:ext cx="91440" cy="96602"/>
        </a:xfrm>
        <a:noFill/>
        <a:ln w="25400" cap="flat" cmpd="sng" algn="ctr">
          <a:solidFill>
            <a:srgbClr val="4F81BD">
              <a:shade val="80000"/>
              <a:hueOff val="0"/>
              <a:satOff val="0"/>
              <a:lumOff val="0"/>
              <a:alphaOff val="0"/>
            </a:srgbClr>
          </a:solidFill>
          <a:prstDash val="solid"/>
        </a:ln>
        <a:effectLst/>
      </dgm:spPr>
      <dgm:t>
        <a:bodyPr/>
        <a:lstStyle/>
        <a:p>
          <a:endParaRPr lang="en-US"/>
        </a:p>
      </dgm:t>
    </dgm:pt>
    <dgm:pt modelId="{4AE9F705-88AA-459D-91C9-B6464D4CA5AF}" type="sibTrans" cxnId="{CCE84B43-3E1F-4BF0-AB3E-90C992CDDA32}">
      <dgm:prSet/>
      <dgm:spPr/>
      <dgm:t>
        <a:bodyPr/>
        <a:lstStyle/>
        <a:p>
          <a:endParaRPr lang="en-US"/>
        </a:p>
      </dgm:t>
    </dgm:pt>
    <dgm:pt modelId="{C7E6DF73-B93E-48FB-BE9D-3F5B3A20ED04}" type="pres">
      <dgm:prSet presAssocID="{602E6588-CE2F-415C-94B0-AC0226E43CAF}" presName="mainComposite" presStyleCnt="0">
        <dgm:presLayoutVars>
          <dgm:chPref val="1"/>
          <dgm:dir/>
          <dgm:animOne val="branch"/>
          <dgm:animLvl val="lvl"/>
          <dgm:resizeHandles val="exact"/>
        </dgm:presLayoutVars>
      </dgm:prSet>
      <dgm:spPr/>
      <dgm:t>
        <a:bodyPr/>
        <a:lstStyle/>
        <a:p>
          <a:endParaRPr lang="en-US"/>
        </a:p>
      </dgm:t>
    </dgm:pt>
    <dgm:pt modelId="{ADA1506B-6341-4DA0-AD70-0440D12E09CE}" type="pres">
      <dgm:prSet presAssocID="{602E6588-CE2F-415C-94B0-AC0226E43CAF}" presName="hierFlow" presStyleCnt="0"/>
      <dgm:spPr/>
      <dgm:t>
        <a:bodyPr/>
        <a:lstStyle/>
        <a:p>
          <a:endParaRPr lang="en-US"/>
        </a:p>
      </dgm:t>
    </dgm:pt>
    <dgm:pt modelId="{89AFE494-5860-442C-BAC3-6925F845DB5A}" type="pres">
      <dgm:prSet presAssocID="{602E6588-CE2F-415C-94B0-AC0226E43CAF}" presName="hierChild1" presStyleCnt="0">
        <dgm:presLayoutVars>
          <dgm:chPref val="1"/>
          <dgm:animOne val="branch"/>
          <dgm:animLvl val="lvl"/>
        </dgm:presLayoutVars>
      </dgm:prSet>
      <dgm:spPr/>
      <dgm:t>
        <a:bodyPr/>
        <a:lstStyle/>
        <a:p>
          <a:endParaRPr lang="en-US"/>
        </a:p>
      </dgm:t>
    </dgm:pt>
    <dgm:pt modelId="{89668DC8-D0E5-4697-8056-2D1704EEA793}" type="pres">
      <dgm:prSet presAssocID="{97D9CE73-6BDC-495F-9B4E-47E8E722F052}" presName="Name14" presStyleCnt="0"/>
      <dgm:spPr/>
      <dgm:t>
        <a:bodyPr/>
        <a:lstStyle/>
        <a:p>
          <a:pPr rtl="1"/>
          <a:endParaRPr lang="fa-IR"/>
        </a:p>
      </dgm:t>
    </dgm:pt>
    <dgm:pt modelId="{55E340AD-DBD5-4DE6-9ED1-01E05AE9BE40}" type="pres">
      <dgm:prSet presAssocID="{97D9CE73-6BDC-495F-9B4E-47E8E722F052}" presName="level1Shape" presStyleLbl="node0" presStyleIdx="0" presStyleCnt="1" custScaleX="427886" custScaleY="258011">
        <dgm:presLayoutVars>
          <dgm:chPref val="3"/>
        </dgm:presLayoutVars>
      </dgm:prSet>
      <dgm:spPr>
        <a:prstGeom prst="ellipse">
          <a:avLst/>
        </a:prstGeom>
      </dgm:spPr>
      <dgm:t>
        <a:bodyPr/>
        <a:lstStyle/>
        <a:p>
          <a:endParaRPr lang="en-US"/>
        </a:p>
      </dgm:t>
    </dgm:pt>
    <dgm:pt modelId="{C2DC8A33-282F-4181-A5A0-7DDAE2A6A09D}" type="pres">
      <dgm:prSet presAssocID="{97D9CE73-6BDC-495F-9B4E-47E8E722F052}" presName="hierChild2" presStyleCnt="0"/>
      <dgm:spPr/>
      <dgm:t>
        <a:bodyPr/>
        <a:lstStyle/>
        <a:p>
          <a:pPr rtl="1"/>
          <a:endParaRPr lang="fa-IR"/>
        </a:p>
      </dgm:t>
    </dgm:pt>
    <dgm:pt modelId="{136DDDDF-AC19-4EB3-B892-9872EFB95B26}" type="pres">
      <dgm:prSet presAssocID="{586179A9-4BAA-4695-99F0-608366387C14}" presName="Name19" presStyleLbl="parChTrans1D2" presStyleIdx="0" presStyleCnt="1"/>
      <dgm:spPr>
        <a:custGeom>
          <a:avLst/>
          <a:gdLst/>
          <a:ahLst/>
          <a:cxnLst/>
          <a:rect l="0" t="0" r="0" b="0"/>
          <a:pathLst>
            <a:path>
              <a:moveTo>
                <a:pt x="45720" y="0"/>
              </a:moveTo>
              <a:lnTo>
                <a:pt x="45720" y="171990"/>
              </a:lnTo>
            </a:path>
          </a:pathLst>
        </a:custGeom>
      </dgm:spPr>
      <dgm:t>
        <a:bodyPr/>
        <a:lstStyle/>
        <a:p>
          <a:endParaRPr lang="en-US"/>
        </a:p>
      </dgm:t>
    </dgm:pt>
    <dgm:pt modelId="{A8FDB96F-4464-4CB7-8FA4-4D85FE8A250E}" type="pres">
      <dgm:prSet presAssocID="{F92F2CBF-EB51-43EB-9D63-25DE5EFB7F8B}" presName="Name21" presStyleCnt="0"/>
      <dgm:spPr/>
      <dgm:t>
        <a:bodyPr/>
        <a:lstStyle/>
        <a:p>
          <a:pPr rtl="1"/>
          <a:endParaRPr lang="fa-IR"/>
        </a:p>
      </dgm:t>
    </dgm:pt>
    <dgm:pt modelId="{24E9FE9A-D7D3-49B5-932A-5EB0CAD9224F}" type="pres">
      <dgm:prSet presAssocID="{F92F2CBF-EB51-43EB-9D63-25DE5EFB7F8B}" presName="level2Shape" presStyleLbl="node2" presStyleIdx="0" presStyleCnt="1" custScaleX="815281" custScaleY="547435"/>
      <dgm:spPr>
        <a:prstGeom prst="roundRect">
          <a:avLst>
            <a:gd name="adj" fmla="val 10000"/>
          </a:avLst>
        </a:prstGeom>
      </dgm:spPr>
      <dgm:t>
        <a:bodyPr/>
        <a:lstStyle/>
        <a:p>
          <a:endParaRPr lang="en-US"/>
        </a:p>
      </dgm:t>
    </dgm:pt>
    <dgm:pt modelId="{2378F186-71F2-4CB3-8854-1BEAC6A928B1}" type="pres">
      <dgm:prSet presAssocID="{F92F2CBF-EB51-43EB-9D63-25DE5EFB7F8B}" presName="hierChild3" presStyleCnt="0"/>
      <dgm:spPr/>
      <dgm:t>
        <a:bodyPr/>
        <a:lstStyle/>
        <a:p>
          <a:pPr rtl="1"/>
          <a:endParaRPr lang="fa-IR"/>
        </a:p>
      </dgm:t>
    </dgm:pt>
    <dgm:pt modelId="{BBCDA4EF-C272-414C-BBEE-68CD0F5F4B75}" type="pres">
      <dgm:prSet presAssocID="{11186983-282C-4394-B19E-5704529427B5}" presName="Name19" presStyleLbl="parChTrans1D3" presStyleIdx="0" presStyleCnt="2"/>
      <dgm:spPr>
        <a:custGeom>
          <a:avLst/>
          <a:gdLst/>
          <a:ahLst/>
          <a:cxnLst/>
          <a:rect l="0" t="0" r="0" b="0"/>
          <a:pathLst>
            <a:path>
              <a:moveTo>
                <a:pt x="1113324" y="0"/>
              </a:moveTo>
              <a:lnTo>
                <a:pt x="1113324" y="85995"/>
              </a:lnTo>
              <a:lnTo>
                <a:pt x="0" y="85995"/>
              </a:lnTo>
              <a:lnTo>
                <a:pt x="0" y="171990"/>
              </a:lnTo>
            </a:path>
          </a:pathLst>
        </a:custGeom>
      </dgm:spPr>
      <dgm:t>
        <a:bodyPr/>
        <a:lstStyle/>
        <a:p>
          <a:endParaRPr lang="en-US"/>
        </a:p>
      </dgm:t>
    </dgm:pt>
    <dgm:pt modelId="{ECC4A727-4414-493B-9D6D-4755143473C5}" type="pres">
      <dgm:prSet presAssocID="{E23A5B21-F187-441C-93A7-EC65E22F6FE6}" presName="Name21" presStyleCnt="0"/>
      <dgm:spPr/>
      <dgm:t>
        <a:bodyPr/>
        <a:lstStyle/>
        <a:p>
          <a:endParaRPr lang="en-US"/>
        </a:p>
      </dgm:t>
    </dgm:pt>
    <dgm:pt modelId="{53AFA21B-D582-4D71-9338-0158ED5A2B0B}" type="pres">
      <dgm:prSet presAssocID="{E23A5B21-F187-441C-93A7-EC65E22F6FE6}" presName="level2Shape" presStyleLbl="node3" presStyleIdx="0" presStyleCnt="2" custScaleX="147459" custScaleY="126056"/>
      <dgm:spPr>
        <a:prstGeom prst="flowChartDecision">
          <a:avLst/>
        </a:prstGeom>
      </dgm:spPr>
      <dgm:t>
        <a:bodyPr/>
        <a:lstStyle/>
        <a:p>
          <a:endParaRPr lang="en-US"/>
        </a:p>
      </dgm:t>
    </dgm:pt>
    <dgm:pt modelId="{C037F796-5184-4190-BCE9-E9474C563A72}" type="pres">
      <dgm:prSet presAssocID="{E23A5B21-F187-441C-93A7-EC65E22F6FE6}" presName="hierChild3" presStyleCnt="0"/>
      <dgm:spPr/>
      <dgm:t>
        <a:bodyPr/>
        <a:lstStyle/>
        <a:p>
          <a:endParaRPr lang="en-US"/>
        </a:p>
      </dgm:t>
    </dgm:pt>
    <dgm:pt modelId="{1647818C-8284-48EC-A816-C5779470785C}" type="pres">
      <dgm:prSet presAssocID="{88BB7614-CC64-499E-AAAB-E16A26CFCDFB}" presName="Name19" presStyleLbl="parChTrans1D4" presStyleIdx="0" presStyleCnt="23"/>
      <dgm:spPr>
        <a:custGeom>
          <a:avLst/>
          <a:gdLst/>
          <a:ahLst/>
          <a:cxnLst/>
          <a:rect l="0" t="0" r="0" b="0"/>
          <a:pathLst>
            <a:path>
              <a:moveTo>
                <a:pt x="45720" y="0"/>
              </a:moveTo>
              <a:lnTo>
                <a:pt x="45720" y="96602"/>
              </a:lnTo>
            </a:path>
          </a:pathLst>
        </a:custGeom>
      </dgm:spPr>
      <dgm:t>
        <a:bodyPr/>
        <a:lstStyle/>
        <a:p>
          <a:endParaRPr lang="en-US"/>
        </a:p>
      </dgm:t>
    </dgm:pt>
    <dgm:pt modelId="{1ACEFB3F-AD3E-405A-8ECD-4ED987E7BBDF}" type="pres">
      <dgm:prSet presAssocID="{CD37619E-CAAE-4D9F-99D7-EC4DADCC49BC}" presName="Name21" presStyleCnt="0"/>
      <dgm:spPr/>
      <dgm:t>
        <a:bodyPr/>
        <a:lstStyle/>
        <a:p>
          <a:pPr rtl="1"/>
          <a:endParaRPr lang="fa-IR"/>
        </a:p>
      </dgm:t>
    </dgm:pt>
    <dgm:pt modelId="{578FB4F0-DAE9-4F0B-AA85-8390C1B4C1F0}" type="pres">
      <dgm:prSet presAssocID="{CD37619E-CAAE-4D9F-99D7-EC4DADCC49BC}" presName="level2Shape" presStyleLbl="node4" presStyleIdx="0" presStyleCnt="23" custScaleX="239200" custScaleY="146038"/>
      <dgm:spPr>
        <a:prstGeom prst="ellipse">
          <a:avLst/>
        </a:prstGeom>
      </dgm:spPr>
      <dgm:t>
        <a:bodyPr/>
        <a:lstStyle/>
        <a:p>
          <a:endParaRPr lang="en-US"/>
        </a:p>
      </dgm:t>
    </dgm:pt>
    <dgm:pt modelId="{FB519033-3787-4204-A181-6338F7A06632}" type="pres">
      <dgm:prSet presAssocID="{CD37619E-CAAE-4D9F-99D7-EC4DADCC49BC}" presName="hierChild3" presStyleCnt="0"/>
      <dgm:spPr/>
      <dgm:t>
        <a:bodyPr/>
        <a:lstStyle/>
        <a:p>
          <a:pPr rtl="1"/>
          <a:endParaRPr lang="fa-IR"/>
        </a:p>
      </dgm:t>
    </dgm:pt>
    <dgm:pt modelId="{7DD6BAB5-3497-425C-BC90-75FF8596D7E8}" type="pres">
      <dgm:prSet presAssocID="{92D78D84-BB2E-4BB7-A46B-9DCB3704FBF1}" presName="Name19" presStyleLbl="parChTrans1D3" presStyleIdx="1" presStyleCnt="2"/>
      <dgm:spPr>
        <a:custGeom>
          <a:avLst/>
          <a:gdLst/>
          <a:ahLst/>
          <a:cxnLst/>
          <a:rect l="0" t="0" r="0" b="0"/>
          <a:pathLst>
            <a:path>
              <a:moveTo>
                <a:pt x="0" y="0"/>
              </a:moveTo>
              <a:lnTo>
                <a:pt x="0" y="85995"/>
              </a:lnTo>
              <a:lnTo>
                <a:pt x="1113324" y="85995"/>
              </a:lnTo>
              <a:lnTo>
                <a:pt x="1113324" y="171990"/>
              </a:lnTo>
            </a:path>
          </a:pathLst>
        </a:custGeom>
      </dgm:spPr>
      <dgm:t>
        <a:bodyPr/>
        <a:lstStyle/>
        <a:p>
          <a:endParaRPr lang="en-US"/>
        </a:p>
      </dgm:t>
    </dgm:pt>
    <dgm:pt modelId="{B172F6F1-DB94-42F6-84C5-513FF193E933}" type="pres">
      <dgm:prSet presAssocID="{1F3E252E-94F7-4528-8A86-212E17E91BFE}" presName="Name21" presStyleCnt="0"/>
      <dgm:spPr/>
      <dgm:t>
        <a:bodyPr/>
        <a:lstStyle/>
        <a:p>
          <a:endParaRPr lang="en-US"/>
        </a:p>
      </dgm:t>
    </dgm:pt>
    <dgm:pt modelId="{65DEE3D1-B71C-485C-B28D-7EB02E3579B7}" type="pres">
      <dgm:prSet presAssocID="{1F3E252E-94F7-4528-8A86-212E17E91BFE}" presName="level2Shape" presStyleLbl="node3" presStyleIdx="1" presStyleCnt="2" custScaleX="158444" custScaleY="119951" custLinFactNeighborX="20277" custLinFactNeighborY="31326"/>
      <dgm:spPr>
        <a:prstGeom prst="flowChartDecision">
          <a:avLst/>
        </a:prstGeom>
      </dgm:spPr>
      <dgm:t>
        <a:bodyPr/>
        <a:lstStyle/>
        <a:p>
          <a:endParaRPr lang="en-US"/>
        </a:p>
      </dgm:t>
    </dgm:pt>
    <dgm:pt modelId="{C265532A-1A94-4256-BBC2-F88CFF2D6D9C}" type="pres">
      <dgm:prSet presAssocID="{1F3E252E-94F7-4528-8A86-212E17E91BFE}" presName="hierChild3" presStyleCnt="0"/>
      <dgm:spPr/>
      <dgm:t>
        <a:bodyPr/>
        <a:lstStyle/>
        <a:p>
          <a:endParaRPr lang="en-US"/>
        </a:p>
      </dgm:t>
    </dgm:pt>
    <dgm:pt modelId="{D8A40886-B7D9-4721-9D43-59363356679D}" type="pres">
      <dgm:prSet presAssocID="{8B872CB0-2813-4E11-9462-26CBD34DA735}" presName="Name19" presStyleLbl="parChTrans1D4" presStyleIdx="1" presStyleCnt="23"/>
      <dgm:spPr>
        <a:custGeom>
          <a:avLst/>
          <a:gdLst/>
          <a:ahLst/>
          <a:cxnLst/>
          <a:rect l="0" t="0" r="0" b="0"/>
          <a:pathLst>
            <a:path>
              <a:moveTo>
                <a:pt x="48089" y="45720"/>
              </a:moveTo>
              <a:lnTo>
                <a:pt x="48089" y="72172"/>
              </a:lnTo>
              <a:lnTo>
                <a:pt x="45720" y="72172"/>
              </a:lnTo>
              <a:lnTo>
                <a:pt x="45720" y="98624"/>
              </a:lnTo>
            </a:path>
          </a:pathLst>
        </a:custGeom>
      </dgm:spPr>
      <dgm:t>
        <a:bodyPr/>
        <a:lstStyle/>
        <a:p>
          <a:endParaRPr lang="en-US"/>
        </a:p>
      </dgm:t>
    </dgm:pt>
    <dgm:pt modelId="{74A542AA-952B-4F4E-9373-9B8D20C776CB}" type="pres">
      <dgm:prSet presAssocID="{5BC21150-702E-485B-AE01-DFD95BC38846}" presName="Name21" presStyleCnt="0"/>
      <dgm:spPr/>
      <dgm:t>
        <a:bodyPr/>
        <a:lstStyle/>
        <a:p>
          <a:pPr rtl="1"/>
          <a:endParaRPr lang="fa-IR"/>
        </a:p>
      </dgm:t>
    </dgm:pt>
    <dgm:pt modelId="{E6481D9E-D82F-4A6C-8F46-0CBEFFC77697}" type="pres">
      <dgm:prSet presAssocID="{5BC21150-702E-485B-AE01-DFD95BC38846}" presName="level2Shape" presStyleLbl="node4" presStyleIdx="1" presStyleCnt="23" custScaleX="117143" custScaleY="59054" custLinFactNeighborX="19623" custLinFactNeighborY="13232"/>
      <dgm:spPr>
        <a:prstGeom prst="roundRect">
          <a:avLst>
            <a:gd name="adj" fmla="val 10000"/>
          </a:avLst>
        </a:prstGeom>
      </dgm:spPr>
      <dgm:t>
        <a:bodyPr/>
        <a:lstStyle/>
        <a:p>
          <a:endParaRPr lang="en-US"/>
        </a:p>
      </dgm:t>
    </dgm:pt>
    <dgm:pt modelId="{74EE8EF9-FBDC-4791-979C-3129884608B6}" type="pres">
      <dgm:prSet presAssocID="{5BC21150-702E-485B-AE01-DFD95BC38846}" presName="hierChild3" presStyleCnt="0"/>
      <dgm:spPr/>
      <dgm:t>
        <a:bodyPr/>
        <a:lstStyle/>
        <a:p>
          <a:pPr rtl="1"/>
          <a:endParaRPr lang="fa-IR"/>
        </a:p>
      </dgm:t>
    </dgm:pt>
    <dgm:pt modelId="{DF396F52-566F-4E93-AA9A-2C3BD3C1BAF3}" type="pres">
      <dgm:prSet presAssocID="{6EAF4EE6-D5E3-47DA-9C5B-C54CFD4E104E}" presName="Name19" presStyleLbl="parChTrans1D4" presStyleIdx="2" presStyleCnt="23"/>
      <dgm:spPr>
        <a:custGeom>
          <a:avLst/>
          <a:gdLst/>
          <a:ahLst/>
          <a:cxnLst/>
          <a:rect l="0" t="0" r="0" b="0"/>
          <a:pathLst>
            <a:path>
              <a:moveTo>
                <a:pt x="58467" y="45720"/>
              </a:moveTo>
              <a:lnTo>
                <a:pt x="58467" y="72175"/>
              </a:lnTo>
              <a:lnTo>
                <a:pt x="45720" y="72175"/>
              </a:lnTo>
              <a:lnTo>
                <a:pt x="45720" y="98631"/>
              </a:lnTo>
            </a:path>
          </a:pathLst>
        </a:custGeom>
      </dgm:spPr>
      <dgm:t>
        <a:bodyPr/>
        <a:lstStyle/>
        <a:p>
          <a:endParaRPr lang="en-US"/>
        </a:p>
      </dgm:t>
    </dgm:pt>
    <dgm:pt modelId="{CC781316-F819-4944-B0AD-DDBBBFC6569A}" type="pres">
      <dgm:prSet presAssocID="{B103F201-ECF0-4637-8C0F-3BC8B0F5F620}" presName="Name21" presStyleCnt="0"/>
      <dgm:spPr/>
      <dgm:t>
        <a:bodyPr/>
        <a:lstStyle/>
        <a:p>
          <a:pPr rtl="1"/>
          <a:endParaRPr lang="fa-IR"/>
        </a:p>
      </dgm:t>
    </dgm:pt>
    <dgm:pt modelId="{ACD2B19E-092F-4E26-9F5C-2FC4A907C0DA}" type="pres">
      <dgm:prSet presAssocID="{B103F201-ECF0-4637-8C0F-3BC8B0F5F620}" presName="level2Shape" presStyleLbl="node4" presStyleIdx="2" presStyleCnt="23" custScaleX="201193" custScaleY="101684" custLinFactNeighborX="16104" custLinFactNeighborY="-4859"/>
      <dgm:spPr>
        <a:prstGeom prst="roundRect">
          <a:avLst>
            <a:gd name="adj" fmla="val 10000"/>
          </a:avLst>
        </a:prstGeom>
      </dgm:spPr>
      <dgm:t>
        <a:bodyPr/>
        <a:lstStyle/>
        <a:p>
          <a:endParaRPr lang="en-US"/>
        </a:p>
      </dgm:t>
    </dgm:pt>
    <dgm:pt modelId="{E3F419BA-2D15-4975-93A8-72675E812AA8}" type="pres">
      <dgm:prSet presAssocID="{B103F201-ECF0-4637-8C0F-3BC8B0F5F620}" presName="hierChild3" presStyleCnt="0"/>
      <dgm:spPr/>
      <dgm:t>
        <a:bodyPr/>
        <a:lstStyle/>
        <a:p>
          <a:pPr rtl="1"/>
          <a:endParaRPr lang="fa-IR"/>
        </a:p>
      </dgm:t>
    </dgm:pt>
    <dgm:pt modelId="{3E7489B0-0EC2-46F9-99A7-B7F3B2A17D0A}" type="pres">
      <dgm:prSet presAssocID="{5404A37B-76BA-4BBF-BC5B-60CD68780065}" presName="Name19" presStyleLbl="parChTrans1D4" presStyleIdx="3" presStyleCnt="23"/>
      <dgm:spPr>
        <a:custGeom>
          <a:avLst/>
          <a:gdLst/>
          <a:ahLst/>
          <a:cxnLst/>
          <a:rect l="0" t="0" r="0" b="0"/>
          <a:pathLst>
            <a:path>
              <a:moveTo>
                <a:pt x="933145" y="0"/>
              </a:moveTo>
              <a:lnTo>
                <a:pt x="933145" y="54168"/>
              </a:lnTo>
              <a:lnTo>
                <a:pt x="0" y="54168"/>
              </a:lnTo>
              <a:lnTo>
                <a:pt x="0" y="108337"/>
              </a:lnTo>
            </a:path>
          </a:pathLst>
        </a:custGeom>
      </dgm:spPr>
      <dgm:t>
        <a:bodyPr/>
        <a:lstStyle/>
        <a:p>
          <a:endParaRPr lang="en-US"/>
        </a:p>
      </dgm:t>
    </dgm:pt>
    <dgm:pt modelId="{D739D9D5-6CA2-4C8F-B12B-28C5EF103DE3}" type="pres">
      <dgm:prSet presAssocID="{12C70F81-7A7D-4AB4-8D76-56111F7B8DAB}" presName="Name21" presStyleCnt="0"/>
      <dgm:spPr/>
      <dgm:t>
        <a:bodyPr/>
        <a:lstStyle/>
        <a:p>
          <a:pPr rtl="1"/>
          <a:endParaRPr lang="fa-IR"/>
        </a:p>
      </dgm:t>
    </dgm:pt>
    <dgm:pt modelId="{8772F5F5-7FE1-4C75-973A-7734D44DFFF6}" type="pres">
      <dgm:prSet presAssocID="{12C70F81-7A7D-4AB4-8D76-56111F7B8DAB}" presName="level2Shape" presStyleLbl="node4" presStyleIdx="3" presStyleCnt="23" custScaleX="132762" custScaleY="135707"/>
      <dgm:spPr>
        <a:prstGeom prst="flowChartDecision">
          <a:avLst/>
        </a:prstGeom>
      </dgm:spPr>
      <dgm:t>
        <a:bodyPr/>
        <a:lstStyle/>
        <a:p>
          <a:endParaRPr lang="en-US"/>
        </a:p>
      </dgm:t>
    </dgm:pt>
    <dgm:pt modelId="{89AD75B8-5667-4E22-9114-EC0A5EF0CE75}" type="pres">
      <dgm:prSet presAssocID="{12C70F81-7A7D-4AB4-8D76-56111F7B8DAB}" presName="hierChild3" presStyleCnt="0"/>
      <dgm:spPr/>
      <dgm:t>
        <a:bodyPr/>
        <a:lstStyle/>
        <a:p>
          <a:pPr rtl="1"/>
          <a:endParaRPr lang="fa-IR"/>
        </a:p>
      </dgm:t>
    </dgm:pt>
    <dgm:pt modelId="{BDFCFD52-95B1-40BD-B8A8-B6647186D19D}" type="pres">
      <dgm:prSet presAssocID="{EC2037C4-6775-49C9-9E54-BFD1F10575F1}" presName="Name19" presStyleLbl="parChTrans1D4" presStyleIdx="4" presStyleCnt="23"/>
      <dgm:spPr>
        <a:custGeom>
          <a:avLst/>
          <a:gdLst/>
          <a:ahLst/>
          <a:cxnLst/>
          <a:rect l="0" t="0" r="0" b="0"/>
          <a:pathLst>
            <a:path>
              <a:moveTo>
                <a:pt x="326365" y="0"/>
              </a:moveTo>
              <a:lnTo>
                <a:pt x="326365" y="48301"/>
              </a:lnTo>
              <a:lnTo>
                <a:pt x="0" y="48301"/>
              </a:lnTo>
              <a:lnTo>
                <a:pt x="0" y="96602"/>
              </a:lnTo>
            </a:path>
          </a:pathLst>
        </a:custGeom>
      </dgm:spPr>
      <dgm:t>
        <a:bodyPr/>
        <a:lstStyle/>
        <a:p>
          <a:endParaRPr lang="en-US"/>
        </a:p>
      </dgm:t>
    </dgm:pt>
    <dgm:pt modelId="{DA0B7F1E-EBFB-43C6-8003-E0C24E09CC48}" type="pres">
      <dgm:prSet presAssocID="{A336D75C-148E-4D24-BE60-73F54F342469}" presName="Name21" presStyleCnt="0"/>
      <dgm:spPr/>
      <dgm:t>
        <a:bodyPr/>
        <a:lstStyle/>
        <a:p>
          <a:pPr rtl="1"/>
          <a:endParaRPr lang="fa-IR"/>
        </a:p>
      </dgm:t>
    </dgm:pt>
    <dgm:pt modelId="{0BEFD71C-96BD-4F7E-AF9A-C2644D319A21}" type="pres">
      <dgm:prSet presAssocID="{A336D75C-148E-4D24-BE60-73F54F342469}" presName="level2Shape" presStyleLbl="node4" presStyleIdx="4" presStyleCnt="23"/>
      <dgm:spPr>
        <a:prstGeom prst="flowChartDecision">
          <a:avLst/>
        </a:prstGeom>
      </dgm:spPr>
      <dgm:t>
        <a:bodyPr/>
        <a:lstStyle/>
        <a:p>
          <a:endParaRPr lang="en-US"/>
        </a:p>
      </dgm:t>
    </dgm:pt>
    <dgm:pt modelId="{442474B0-F902-446C-80D7-5E6DE14AAA79}" type="pres">
      <dgm:prSet presAssocID="{A336D75C-148E-4D24-BE60-73F54F342469}" presName="hierChild3" presStyleCnt="0"/>
      <dgm:spPr/>
      <dgm:t>
        <a:bodyPr/>
        <a:lstStyle/>
        <a:p>
          <a:pPr rtl="1"/>
          <a:endParaRPr lang="fa-IR"/>
        </a:p>
      </dgm:t>
    </dgm:pt>
    <dgm:pt modelId="{F92BA2BD-D697-49AD-BB1C-420F35AAC7DC}" type="pres">
      <dgm:prSet presAssocID="{C03216FA-B299-4AF7-BF57-80B08D75F5F8}" presName="Name19" presStyleLbl="parChTrans1D4" presStyleIdx="5" presStyleCnt="23"/>
      <dgm:spPr>
        <a:custGeom>
          <a:avLst/>
          <a:gdLst/>
          <a:ahLst/>
          <a:cxnLst/>
          <a:rect l="0" t="0" r="0" b="0"/>
          <a:pathLst>
            <a:path>
              <a:moveTo>
                <a:pt x="45720" y="0"/>
              </a:moveTo>
              <a:lnTo>
                <a:pt x="45720" y="96602"/>
              </a:lnTo>
            </a:path>
          </a:pathLst>
        </a:custGeom>
      </dgm:spPr>
      <dgm:t>
        <a:bodyPr/>
        <a:lstStyle/>
        <a:p>
          <a:endParaRPr lang="en-US"/>
        </a:p>
      </dgm:t>
    </dgm:pt>
    <dgm:pt modelId="{C3622DA9-650C-47DD-A951-67AD93343E8F}" type="pres">
      <dgm:prSet presAssocID="{A418B701-8C77-4CC4-ADD4-AE3A4A19D157}" presName="Name21" presStyleCnt="0"/>
      <dgm:spPr/>
      <dgm:t>
        <a:bodyPr/>
        <a:lstStyle/>
        <a:p>
          <a:pPr rtl="1"/>
          <a:endParaRPr lang="fa-IR"/>
        </a:p>
      </dgm:t>
    </dgm:pt>
    <dgm:pt modelId="{6B94FF1C-9449-4F2A-B1F2-CEE1D912505B}" type="pres">
      <dgm:prSet presAssocID="{A418B701-8C77-4CC4-ADD4-AE3A4A19D157}" presName="level2Shape" presStyleLbl="node4" presStyleIdx="5" presStyleCnt="23" custScaleX="200367" custScaleY="163425"/>
      <dgm:spPr>
        <a:prstGeom prst="ellipse">
          <a:avLst/>
        </a:prstGeom>
      </dgm:spPr>
      <dgm:t>
        <a:bodyPr/>
        <a:lstStyle/>
        <a:p>
          <a:endParaRPr lang="en-US"/>
        </a:p>
      </dgm:t>
    </dgm:pt>
    <dgm:pt modelId="{8F94F175-B90A-4230-A8C8-B0B52DC9AFFC}" type="pres">
      <dgm:prSet presAssocID="{A418B701-8C77-4CC4-ADD4-AE3A4A19D157}" presName="hierChild3" presStyleCnt="0"/>
      <dgm:spPr/>
      <dgm:t>
        <a:bodyPr/>
        <a:lstStyle/>
        <a:p>
          <a:pPr rtl="1"/>
          <a:endParaRPr lang="fa-IR"/>
        </a:p>
      </dgm:t>
    </dgm:pt>
    <dgm:pt modelId="{CF3AD234-94F8-4CD7-8110-AF9B719529E3}" type="pres">
      <dgm:prSet presAssocID="{B79D4465-D062-4185-825B-4AB9F9926894}" presName="Name19" presStyleLbl="parChTrans1D4" presStyleIdx="6" presStyleCnt="23"/>
      <dgm:spPr>
        <a:custGeom>
          <a:avLst/>
          <a:gdLst/>
          <a:ahLst/>
          <a:cxnLst/>
          <a:rect l="0" t="0" r="0" b="0"/>
          <a:pathLst>
            <a:path>
              <a:moveTo>
                <a:pt x="0" y="0"/>
              </a:moveTo>
              <a:lnTo>
                <a:pt x="0" y="48301"/>
              </a:lnTo>
              <a:lnTo>
                <a:pt x="326365" y="48301"/>
              </a:lnTo>
              <a:lnTo>
                <a:pt x="326365" y="96602"/>
              </a:lnTo>
            </a:path>
          </a:pathLst>
        </a:custGeom>
      </dgm:spPr>
      <dgm:t>
        <a:bodyPr/>
        <a:lstStyle/>
        <a:p>
          <a:endParaRPr lang="en-US"/>
        </a:p>
      </dgm:t>
    </dgm:pt>
    <dgm:pt modelId="{E93CA9C3-1BBA-400B-955B-42DC476D3301}" type="pres">
      <dgm:prSet presAssocID="{7706554E-4028-42D1-AF9C-A5F8D01DD110}" presName="Name21" presStyleCnt="0"/>
      <dgm:spPr/>
      <dgm:t>
        <a:bodyPr/>
        <a:lstStyle/>
        <a:p>
          <a:pPr rtl="1"/>
          <a:endParaRPr lang="fa-IR"/>
        </a:p>
      </dgm:t>
    </dgm:pt>
    <dgm:pt modelId="{5B7F944B-7E2B-474B-B407-31C7ECE8AEE4}" type="pres">
      <dgm:prSet presAssocID="{7706554E-4028-42D1-AF9C-A5F8D01DD110}" presName="level2Shape" presStyleLbl="node4" presStyleIdx="6" presStyleCnt="23"/>
      <dgm:spPr>
        <a:prstGeom prst="flowChartDecision">
          <a:avLst/>
        </a:prstGeom>
      </dgm:spPr>
      <dgm:t>
        <a:bodyPr/>
        <a:lstStyle/>
        <a:p>
          <a:endParaRPr lang="en-US"/>
        </a:p>
      </dgm:t>
    </dgm:pt>
    <dgm:pt modelId="{43448DFD-0F41-4399-83B2-5AB24D4C7D74}" type="pres">
      <dgm:prSet presAssocID="{7706554E-4028-42D1-AF9C-A5F8D01DD110}" presName="hierChild3" presStyleCnt="0"/>
      <dgm:spPr/>
      <dgm:t>
        <a:bodyPr/>
        <a:lstStyle/>
        <a:p>
          <a:pPr rtl="1"/>
          <a:endParaRPr lang="fa-IR"/>
        </a:p>
      </dgm:t>
    </dgm:pt>
    <dgm:pt modelId="{AF1DA47C-20F1-4D8B-A6F1-0CDC53972A0A}" type="pres">
      <dgm:prSet presAssocID="{D84B7EDE-937C-4D9C-AE37-432903C364CB}" presName="Name19" presStyleLbl="parChTrans1D4" presStyleIdx="7" presStyleCnt="23"/>
      <dgm:spPr>
        <a:custGeom>
          <a:avLst/>
          <a:gdLst/>
          <a:ahLst/>
          <a:cxnLst/>
          <a:rect l="0" t="0" r="0" b="0"/>
          <a:pathLst>
            <a:path>
              <a:moveTo>
                <a:pt x="45720" y="0"/>
              </a:moveTo>
              <a:lnTo>
                <a:pt x="45720" y="96602"/>
              </a:lnTo>
            </a:path>
          </a:pathLst>
        </a:custGeom>
      </dgm:spPr>
      <dgm:t>
        <a:bodyPr/>
        <a:lstStyle/>
        <a:p>
          <a:endParaRPr lang="en-US"/>
        </a:p>
      </dgm:t>
    </dgm:pt>
    <dgm:pt modelId="{C93479B9-5C69-476F-AFEC-1A651F6FD420}" type="pres">
      <dgm:prSet presAssocID="{25AAF603-3589-4E4B-BCF4-D02BBA66BBDD}" presName="Name21" presStyleCnt="0"/>
      <dgm:spPr/>
      <dgm:t>
        <a:bodyPr/>
        <a:lstStyle/>
        <a:p>
          <a:pPr rtl="1"/>
          <a:endParaRPr lang="fa-IR"/>
        </a:p>
      </dgm:t>
    </dgm:pt>
    <dgm:pt modelId="{901C4CE0-03FB-4E42-BFAE-A6BA17B3C41C}" type="pres">
      <dgm:prSet presAssocID="{25AAF603-3589-4E4B-BCF4-D02BBA66BBDD}" presName="level2Shape" presStyleLbl="node4" presStyleIdx="7" presStyleCnt="23"/>
      <dgm:spPr>
        <a:prstGeom prst="ellipse">
          <a:avLst/>
        </a:prstGeom>
      </dgm:spPr>
      <dgm:t>
        <a:bodyPr/>
        <a:lstStyle/>
        <a:p>
          <a:endParaRPr lang="en-US"/>
        </a:p>
      </dgm:t>
    </dgm:pt>
    <dgm:pt modelId="{53BAC3D2-293D-47E7-A35C-30CA968C8A73}" type="pres">
      <dgm:prSet presAssocID="{25AAF603-3589-4E4B-BCF4-D02BBA66BBDD}" presName="hierChild3" presStyleCnt="0"/>
      <dgm:spPr/>
      <dgm:t>
        <a:bodyPr/>
        <a:lstStyle/>
        <a:p>
          <a:pPr rtl="1"/>
          <a:endParaRPr lang="fa-IR"/>
        </a:p>
      </dgm:t>
    </dgm:pt>
    <dgm:pt modelId="{51F2CC25-7321-4A37-9E2D-FBDD811CCE46}" type="pres">
      <dgm:prSet presAssocID="{60466D62-7BF1-4E1D-B525-B270B6AAC820}" presName="Name19" presStyleLbl="parChTrans1D4" presStyleIdx="8" presStyleCnt="23"/>
      <dgm:spPr>
        <a:custGeom>
          <a:avLst/>
          <a:gdLst/>
          <a:ahLst/>
          <a:cxnLst/>
          <a:rect l="0" t="0" r="0" b="0"/>
          <a:pathLst>
            <a:path>
              <a:moveTo>
                <a:pt x="0" y="0"/>
              </a:moveTo>
              <a:lnTo>
                <a:pt x="0" y="54168"/>
              </a:lnTo>
              <a:lnTo>
                <a:pt x="774973" y="54168"/>
              </a:lnTo>
              <a:lnTo>
                <a:pt x="774973" y="108337"/>
              </a:lnTo>
            </a:path>
          </a:pathLst>
        </a:custGeom>
      </dgm:spPr>
      <dgm:t>
        <a:bodyPr/>
        <a:lstStyle/>
        <a:p>
          <a:endParaRPr lang="en-US"/>
        </a:p>
      </dgm:t>
    </dgm:pt>
    <dgm:pt modelId="{1F7D39FB-977E-42A7-A056-7F26B4426380}" type="pres">
      <dgm:prSet presAssocID="{4E60B9FE-FEC7-41EB-90BB-077E6F3BDF93}" presName="Name21" presStyleCnt="0"/>
      <dgm:spPr/>
      <dgm:t>
        <a:bodyPr/>
        <a:lstStyle/>
        <a:p>
          <a:pPr rtl="1"/>
          <a:endParaRPr lang="fa-IR"/>
        </a:p>
      </dgm:t>
    </dgm:pt>
    <dgm:pt modelId="{1ED70288-AAB4-4A4E-90BC-8AA07BCA6E3E}" type="pres">
      <dgm:prSet presAssocID="{4E60B9FE-FEC7-41EB-90BB-077E6F3BDF93}" presName="level2Shape" presStyleLbl="node4" presStyleIdx="8" presStyleCnt="23" custScaleX="155671" custScaleY="184939"/>
      <dgm:spPr>
        <a:prstGeom prst="flowChartDecision">
          <a:avLst/>
        </a:prstGeom>
      </dgm:spPr>
      <dgm:t>
        <a:bodyPr/>
        <a:lstStyle/>
        <a:p>
          <a:endParaRPr lang="en-US"/>
        </a:p>
      </dgm:t>
    </dgm:pt>
    <dgm:pt modelId="{0EFE03CC-DEF1-48E1-9C9F-B5E0D43D482A}" type="pres">
      <dgm:prSet presAssocID="{4E60B9FE-FEC7-41EB-90BB-077E6F3BDF93}" presName="hierChild3" presStyleCnt="0"/>
      <dgm:spPr/>
      <dgm:t>
        <a:bodyPr/>
        <a:lstStyle/>
        <a:p>
          <a:pPr rtl="1"/>
          <a:endParaRPr lang="fa-IR"/>
        </a:p>
      </dgm:t>
    </dgm:pt>
    <dgm:pt modelId="{C3E6F96D-B2A7-4477-9F55-930D6CC0C2E2}" type="pres">
      <dgm:prSet presAssocID="{7C8F1D3F-A94C-4602-976D-66CF827E566F}" presName="Name19" presStyleLbl="parChTrans1D4" presStyleIdx="9" presStyleCnt="23"/>
      <dgm:spPr>
        <a:custGeom>
          <a:avLst/>
          <a:gdLst/>
          <a:ahLst/>
          <a:cxnLst/>
          <a:rect l="0" t="0" r="0" b="0"/>
          <a:pathLst>
            <a:path>
              <a:moveTo>
                <a:pt x="45720" y="0"/>
              </a:moveTo>
              <a:lnTo>
                <a:pt x="45720" y="171990"/>
              </a:lnTo>
            </a:path>
          </a:pathLst>
        </a:custGeom>
      </dgm:spPr>
      <dgm:t>
        <a:bodyPr/>
        <a:lstStyle/>
        <a:p>
          <a:endParaRPr lang="en-US"/>
        </a:p>
      </dgm:t>
    </dgm:pt>
    <dgm:pt modelId="{F2A084A9-C117-4833-B37A-777CA124C0D2}" type="pres">
      <dgm:prSet presAssocID="{AEBCE80A-8A1F-43A6-9540-854D2FA6A127}" presName="Name21" presStyleCnt="0"/>
      <dgm:spPr/>
      <dgm:t>
        <a:bodyPr/>
        <a:lstStyle/>
        <a:p>
          <a:endParaRPr lang="en-US"/>
        </a:p>
      </dgm:t>
    </dgm:pt>
    <dgm:pt modelId="{C0D4048E-FDB4-42DE-B106-4A6D8CB5E0D6}" type="pres">
      <dgm:prSet presAssocID="{AEBCE80A-8A1F-43A6-9540-854D2FA6A127}" presName="level2Shape" presStyleLbl="node4" presStyleIdx="9" presStyleCnt="23" custScaleX="602853" custScaleY="236379"/>
      <dgm:spPr>
        <a:prstGeom prst="roundRect">
          <a:avLst>
            <a:gd name="adj" fmla="val 10000"/>
          </a:avLst>
        </a:prstGeom>
      </dgm:spPr>
      <dgm:t>
        <a:bodyPr/>
        <a:lstStyle/>
        <a:p>
          <a:endParaRPr lang="en-US"/>
        </a:p>
      </dgm:t>
    </dgm:pt>
    <dgm:pt modelId="{B59A5B96-E99B-4758-AC6E-493740026967}" type="pres">
      <dgm:prSet presAssocID="{AEBCE80A-8A1F-43A6-9540-854D2FA6A127}" presName="hierChild3" presStyleCnt="0"/>
      <dgm:spPr/>
      <dgm:t>
        <a:bodyPr/>
        <a:lstStyle/>
        <a:p>
          <a:endParaRPr lang="en-US"/>
        </a:p>
      </dgm:t>
    </dgm:pt>
    <dgm:pt modelId="{C6DF1C5C-9C2D-47A6-B2FB-166CBB8E26A7}" type="pres">
      <dgm:prSet presAssocID="{F77B59EA-006A-40CE-ADCA-DA7BC1D01777}" presName="Name19" presStyleLbl="parChTrans1D4" presStyleIdx="10" presStyleCnt="23"/>
      <dgm:spPr>
        <a:custGeom>
          <a:avLst/>
          <a:gdLst/>
          <a:ahLst/>
          <a:cxnLst/>
          <a:rect l="0" t="0" r="0" b="0"/>
          <a:pathLst>
            <a:path>
              <a:moveTo>
                <a:pt x="333866" y="0"/>
              </a:moveTo>
              <a:lnTo>
                <a:pt x="333866" y="48301"/>
              </a:lnTo>
              <a:lnTo>
                <a:pt x="0" y="48301"/>
              </a:lnTo>
              <a:lnTo>
                <a:pt x="0" y="96602"/>
              </a:lnTo>
            </a:path>
          </a:pathLst>
        </a:custGeom>
      </dgm:spPr>
      <dgm:t>
        <a:bodyPr/>
        <a:lstStyle/>
        <a:p>
          <a:endParaRPr lang="en-US"/>
        </a:p>
      </dgm:t>
    </dgm:pt>
    <dgm:pt modelId="{6D9D2ACE-1E89-4712-9F9C-FC60D56DC28E}" type="pres">
      <dgm:prSet presAssocID="{D07C6733-6FDA-431D-8508-8ECC09CCEC94}" presName="Name21" presStyleCnt="0"/>
      <dgm:spPr/>
      <dgm:t>
        <a:bodyPr/>
        <a:lstStyle/>
        <a:p>
          <a:pPr rtl="1"/>
          <a:endParaRPr lang="fa-IR"/>
        </a:p>
      </dgm:t>
    </dgm:pt>
    <dgm:pt modelId="{36968BF5-87A7-4621-9CFB-F14BEC1394EB}" type="pres">
      <dgm:prSet presAssocID="{D07C6733-6FDA-431D-8508-8ECC09CCEC94}" presName="level2Shape" presStyleLbl="node4" presStyleIdx="10" presStyleCnt="23" custScaleX="128096" custScaleY="138046"/>
      <dgm:spPr>
        <a:prstGeom prst="flowChartDecision">
          <a:avLst/>
        </a:prstGeom>
      </dgm:spPr>
      <dgm:t>
        <a:bodyPr/>
        <a:lstStyle/>
        <a:p>
          <a:endParaRPr lang="en-US"/>
        </a:p>
      </dgm:t>
    </dgm:pt>
    <dgm:pt modelId="{4FD430BA-2D41-4DFE-A5D0-EB8340DD3F69}" type="pres">
      <dgm:prSet presAssocID="{D07C6733-6FDA-431D-8508-8ECC09CCEC94}" presName="hierChild3" presStyleCnt="0"/>
      <dgm:spPr/>
      <dgm:t>
        <a:bodyPr/>
        <a:lstStyle/>
        <a:p>
          <a:pPr rtl="1"/>
          <a:endParaRPr lang="fa-IR"/>
        </a:p>
      </dgm:t>
    </dgm:pt>
    <dgm:pt modelId="{DDFF63D4-425D-44B6-BC53-22B342F64D2F}" type="pres">
      <dgm:prSet presAssocID="{76E3D956-7EB5-4533-915C-2AA65EFC431C}" presName="Name19" presStyleLbl="parChTrans1D4" presStyleIdx="11" presStyleCnt="23"/>
      <dgm:spPr>
        <a:custGeom>
          <a:avLst/>
          <a:gdLst/>
          <a:ahLst/>
          <a:cxnLst/>
          <a:rect l="0" t="0" r="0" b="0"/>
          <a:pathLst>
            <a:path>
              <a:moveTo>
                <a:pt x="45720" y="0"/>
              </a:moveTo>
              <a:lnTo>
                <a:pt x="45720" y="96602"/>
              </a:lnTo>
            </a:path>
          </a:pathLst>
        </a:custGeom>
      </dgm:spPr>
      <dgm:t>
        <a:bodyPr/>
        <a:lstStyle/>
        <a:p>
          <a:endParaRPr lang="en-US"/>
        </a:p>
      </dgm:t>
    </dgm:pt>
    <dgm:pt modelId="{324DD118-4652-477D-8B19-9A38DDDC003F}" type="pres">
      <dgm:prSet presAssocID="{3203D753-2867-420C-8A85-4478E1BBAC5D}" presName="Name21" presStyleCnt="0"/>
      <dgm:spPr/>
      <dgm:t>
        <a:bodyPr/>
        <a:lstStyle/>
        <a:p>
          <a:pPr rtl="1"/>
          <a:endParaRPr lang="fa-IR"/>
        </a:p>
      </dgm:t>
    </dgm:pt>
    <dgm:pt modelId="{CCA44102-53B5-426A-9172-FAD354613126}" type="pres">
      <dgm:prSet presAssocID="{3203D753-2867-420C-8A85-4478E1BBAC5D}" presName="level2Shape" presStyleLbl="node4" presStyleIdx="11" presStyleCnt="23" custScaleX="188592"/>
      <dgm:spPr>
        <a:prstGeom prst="roundRect">
          <a:avLst>
            <a:gd name="adj" fmla="val 10000"/>
          </a:avLst>
        </a:prstGeom>
      </dgm:spPr>
      <dgm:t>
        <a:bodyPr/>
        <a:lstStyle/>
        <a:p>
          <a:endParaRPr lang="en-US"/>
        </a:p>
      </dgm:t>
    </dgm:pt>
    <dgm:pt modelId="{0E39E65D-93E4-4C11-9958-252D7A022110}" type="pres">
      <dgm:prSet presAssocID="{3203D753-2867-420C-8A85-4478E1BBAC5D}" presName="hierChild3" presStyleCnt="0"/>
      <dgm:spPr/>
      <dgm:t>
        <a:bodyPr/>
        <a:lstStyle/>
        <a:p>
          <a:pPr rtl="1"/>
          <a:endParaRPr lang="fa-IR"/>
        </a:p>
      </dgm:t>
    </dgm:pt>
    <dgm:pt modelId="{F822FB9A-985A-4B22-A12E-3C874ADA41F0}" type="pres">
      <dgm:prSet presAssocID="{B545746D-AFA1-4476-AE23-C1BFAE3CC6D9}" presName="Name19" presStyleLbl="parChTrans1D4" presStyleIdx="12" presStyleCnt="23"/>
      <dgm:spPr>
        <a:custGeom>
          <a:avLst/>
          <a:gdLst/>
          <a:ahLst/>
          <a:cxnLst/>
          <a:rect l="0" t="0" r="0" b="0"/>
          <a:pathLst>
            <a:path>
              <a:moveTo>
                <a:pt x="330813" y="0"/>
              </a:moveTo>
              <a:lnTo>
                <a:pt x="330813" y="48301"/>
              </a:lnTo>
              <a:lnTo>
                <a:pt x="0" y="48301"/>
              </a:lnTo>
              <a:lnTo>
                <a:pt x="0" y="96602"/>
              </a:lnTo>
            </a:path>
          </a:pathLst>
        </a:custGeom>
      </dgm:spPr>
      <dgm:t>
        <a:bodyPr/>
        <a:lstStyle/>
        <a:p>
          <a:endParaRPr lang="en-US"/>
        </a:p>
      </dgm:t>
    </dgm:pt>
    <dgm:pt modelId="{90518DFC-4580-4C12-AD23-D78931A4D59C}" type="pres">
      <dgm:prSet presAssocID="{EDD240F2-A367-4D57-896D-26A7697F144F}" presName="Name21" presStyleCnt="0"/>
      <dgm:spPr/>
      <dgm:t>
        <a:bodyPr/>
        <a:lstStyle/>
        <a:p>
          <a:pPr rtl="1"/>
          <a:endParaRPr lang="fa-IR"/>
        </a:p>
      </dgm:t>
    </dgm:pt>
    <dgm:pt modelId="{9A601926-CF3A-4123-B05B-7A38AA9936C3}" type="pres">
      <dgm:prSet presAssocID="{EDD240F2-A367-4D57-896D-26A7697F144F}" presName="level2Shape" presStyleLbl="node4" presStyleIdx="12" presStyleCnt="23" custScaleX="133340" custScaleY="143989"/>
      <dgm:spPr>
        <a:prstGeom prst="flowChartDecision">
          <a:avLst/>
        </a:prstGeom>
      </dgm:spPr>
      <dgm:t>
        <a:bodyPr/>
        <a:lstStyle/>
        <a:p>
          <a:endParaRPr lang="en-US"/>
        </a:p>
      </dgm:t>
    </dgm:pt>
    <dgm:pt modelId="{C1F9EFA5-11B9-4B58-857B-7C563C2DB3AB}" type="pres">
      <dgm:prSet presAssocID="{EDD240F2-A367-4D57-896D-26A7697F144F}" presName="hierChild3" presStyleCnt="0"/>
      <dgm:spPr/>
      <dgm:t>
        <a:bodyPr/>
        <a:lstStyle/>
        <a:p>
          <a:pPr rtl="1"/>
          <a:endParaRPr lang="fa-IR"/>
        </a:p>
      </dgm:t>
    </dgm:pt>
    <dgm:pt modelId="{3B88000C-35AD-4177-B034-5416E94CCE09}" type="pres">
      <dgm:prSet presAssocID="{F2076D8D-D37E-4B7C-AB55-3B6B099B2F5B}" presName="Name19" presStyleLbl="parChTrans1D4" presStyleIdx="13" presStyleCnt="23"/>
      <dgm:spPr>
        <a:custGeom>
          <a:avLst/>
          <a:gdLst/>
          <a:ahLst/>
          <a:cxnLst/>
          <a:rect l="0" t="0" r="0" b="0"/>
          <a:pathLst>
            <a:path>
              <a:moveTo>
                <a:pt x="45720" y="0"/>
              </a:moveTo>
              <a:lnTo>
                <a:pt x="45720" y="96602"/>
              </a:lnTo>
            </a:path>
          </a:pathLst>
        </a:custGeom>
      </dgm:spPr>
      <dgm:t>
        <a:bodyPr/>
        <a:lstStyle/>
        <a:p>
          <a:endParaRPr lang="en-US"/>
        </a:p>
      </dgm:t>
    </dgm:pt>
    <dgm:pt modelId="{33FCD131-8F34-4A36-BF83-2EDA8674498B}" type="pres">
      <dgm:prSet presAssocID="{C0C4DB0E-270B-4125-B37B-210EEC903556}" presName="Name21" presStyleCnt="0"/>
      <dgm:spPr/>
      <dgm:t>
        <a:bodyPr/>
        <a:lstStyle/>
        <a:p>
          <a:pPr rtl="1"/>
          <a:endParaRPr lang="fa-IR"/>
        </a:p>
      </dgm:t>
    </dgm:pt>
    <dgm:pt modelId="{DAB1F095-B042-4761-8EA9-E8FB6946321E}" type="pres">
      <dgm:prSet presAssocID="{C0C4DB0E-270B-4125-B37B-210EEC903556}" presName="level2Shape" presStyleLbl="node4" presStyleIdx="13" presStyleCnt="23" custScaleX="197433" custScaleY="87321"/>
      <dgm:spPr>
        <a:prstGeom prst="roundRect">
          <a:avLst>
            <a:gd name="adj" fmla="val 10000"/>
          </a:avLst>
        </a:prstGeom>
      </dgm:spPr>
      <dgm:t>
        <a:bodyPr/>
        <a:lstStyle/>
        <a:p>
          <a:endParaRPr lang="en-US"/>
        </a:p>
      </dgm:t>
    </dgm:pt>
    <dgm:pt modelId="{0845273E-04C6-419F-BA45-E2509D7BC158}" type="pres">
      <dgm:prSet presAssocID="{C0C4DB0E-270B-4125-B37B-210EEC903556}" presName="hierChild3" presStyleCnt="0"/>
      <dgm:spPr/>
      <dgm:t>
        <a:bodyPr/>
        <a:lstStyle/>
        <a:p>
          <a:pPr rtl="1"/>
          <a:endParaRPr lang="fa-IR"/>
        </a:p>
      </dgm:t>
    </dgm:pt>
    <dgm:pt modelId="{92BA1D3A-3B44-4B68-B1F6-2A756F3A1F63}" type="pres">
      <dgm:prSet presAssocID="{121F118E-D012-4677-AF52-74E7A0826B5A}" presName="Name19" presStyleLbl="parChTrans1D4" presStyleIdx="14" presStyleCnt="23"/>
      <dgm:spPr>
        <a:custGeom>
          <a:avLst/>
          <a:gdLst/>
          <a:ahLst/>
          <a:cxnLst/>
          <a:rect l="0" t="0" r="0" b="0"/>
          <a:pathLst>
            <a:path>
              <a:moveTo>
                <a:pt x="45720" y="0"/>
              </a:moveTo>
              <a:lnTo>
                <a:pt x="45720" y="96602"/>
              </a:lnTo>
            </a:path>
          </a:pathLst>
        </a:custGeom>
      </dgm:spPr>
      <dgm:t>
        <a:bodyPr/>
        <a:lstStyle/>
        <a:p>
          <a:endParaRPr lang="en-US"/>
        </a:p>
      </dgm:t>
    </dgm:pt>
    <dgm:pt modelId="{2D40050D-8176-4F00-AD5D-50CD163810E1}" type="pres">
      <dgm:prSet presAssocID="{BF6E0446-20AA-4DD3-AE91-BD27976F1D35}" presName="Name21" presStyleCnt="0"/>
      <dgm:spPr/>
      <dgm:t>
        <a:bodyPr/>
        <a:lstStyle/>
        <a:p>
          <a:pPr rtl="1"/>
          <a:endParaRPr lang="fa-IR"/>
        </a:p>
      </dgm:t>
    </dgm:pt>
    <dgm:pt modelId="{7B1B136E-091A-42AE-86DB-E5F27F1D03F2}" type="pres">
      <dgm:prSet presAssocID="{BF6E0446-20AA-4DD3-AE91-BD27976F1D35}" presName="level2Shape" presStyleLbl="node4" presStyleIdx="14" presStyleCnt="23" custScaleX="234673"/>
      <dgm:spPr>
        <a:prstGeom prst="roundRect">
          <a:avLst>
            <a:gd name="adj" fmla="val 10000"/>
          </a:avLst>
        </a:prstGeom>
      </dgm:spPr>
      <dgm:t>
        <a:bodyPr/>
        <a:lstStyle/>
        <a:p>
          <a:endParaRPr lang="en-US"/>
        </a:p>
      </dgm:t>
    </dgm:pt>
    <dgm:pt modelId="{8011314A-F2AE-4A70-BE8E-52EDAE85A5BB}" type="pres">
      <dgm:prSet presAssocID="{BF6E0446-20AA-4DD3-AE91-BD27976F1D35}" presName="hierChild3" presStyleCnt="0"/>
      <dgm:spPr/>
      <dgm:t>
        <a:bodyPr/>
        <a:lstStyle/>
        <a:p>
          <a:pPr rtl="1"/>
          <a:endParaRPr lang="fa-IR"/>
        </a:p>
      </dgm:t>
    </dgm:pt>
    <dgm:pt modelId="{7A4A7572-B6E6-4B1D-82F4-23C228D5AE76}" type="pres">
      <dgm:prSet presAssocID="{BF64F9F3-3966-4973-9F5B-EEBD38BCE0A3}" presName="Name19" presStyleLbl="parChTrans1D4" presStyleIdx="15" presStyleCnt="23"/>
      <dgm:spPr>
        <a:custGeom>
          <a:avLst/>
          <a:gdLst/>
          <a:ahLst/>
          <a:cxnLst/>
          <a:rect l="0" t="0" r="0" b="0"/>
          <a:pathLst>
            <a:path>
              <a:moveTo>
                <a:pt x="235468" y="0"/>
              </a:moveTo>
              <a:lnTo>
                <a:pt x="235468" y="48301"/>
              </a:lnTo>
              <a:lnTo>
                <a:pt x="0" y="48301"/>
              </a:lnTo>
              <a:lnTo>
                <a:pt x="0" y="96602"/>
              </a:lnTo>
            </a:path>
          </a:pathLst>
        </a:custGeom>
      </dgm:spPr>
      <dgm:t>
        <a:bodyPr/>
        <a:lstStyle/>
        <a:p>
          <a:endParaRPr lang="en-US"/>
        </a:p>
      </dgm:t>
    </dgm:pt>
    <dgm:pt modelId="{8B936BF0-808F-4F8C-B8B4-698E9A82FA68}" type="pres">
      <dgm:prSet presAssocID="{145922C3-B9ED-436B-AB46-D9766A625C07}" presName="Name21" presStyleCnt="0"/>
      <dgm:spPr/>
      <dgm:t>
        <a:bodyPr/>
        <a:lstStyle/>
        <a:p>
          <a:pPr rtl="1"/>
          <a:endParaRPr lang="fa-IR"/>
        </a:p>
      </dgm:t>
    </dgm:pt>
    <dgm:pt modelId="{C328D836-FA06-4700-A71D-433A1783DF10}" type="pres">
      <dgm:prSet presAssocID="{145922C3-B9ED-436B-AB46-D9766A625C07}" presName="level2Shape" presStyleLbl="node4" presStyleIdx="15" presStyleCnt="23"/>
      <dgm:spPr>
        <a:prstGeom prst="roundRect">
          <a:avLst>
            <a:gd name="adj" fmla="val 10000"/>
          </a:avLst>
        </a:prstGeom>
      </dgm:spPr>
      <dgm:t>
        <a:bodyPr/>
        <a:lstStyle/>
        <a:p>
          <a:endParaRPr lang="en-US"/>
        </a:p>
      </dgm:t>
    </dgm:pt>
    <dgm:pt modelId="{5BFF54DF-3D74-4030-B12D-5071B9C66041}" type="pres">
      <dgm:prSet presAssocID="{145922C3-B9ED-436B-AB46-D9766A625C07}" presName="hierChild3" presStyleCnt="0"/>
      <dgm:spPr/>
      <dgm:t>
        <a:bodyPr/>
        <a:lstStyle/>
        <a:p>
          <a:pPr rtl="1"/>
          <a:endParaRPr lang="fa-IR"/>
        </a:p>
      </dgm:t>
    </dgm:pt>
    <dgm:pt modelId="{CFF5F7D6-2A85-4A2F-9861-FB7B9C67FD7C}" type="pres">
      <dgm:prSet presAssocID="{4D765EA3-3C2A-49C4-97ED-938919186DA2}" presName="Name19" presStyleLbl="parChTrans1D4" presStyleIdx="16" presStyleCnt="23"/>
      <dgm:spPr>
        <a:custGeom>
          <a:avLst/>
          <a:gdLst/>
          <a:ahLst/>
          <a:cxnLst/>
          <a:rect l="0" t="0" r="0" b="0"/>
          <a:pathLst>
            <a:path>
              <a:moveTo>
                <a:pt x="45720" y="0"/>
              </a:moveTo>
              <a:lnTo>
                <a:pt x="45720" y="96602"/>
              </a:lnTo>
            </a:path>
          </a:pathLst>
        </a:custGeom>
      </dgm:spPr>
      <dgm:t>
        <a:bodyPr/>
        <a:lstStyle/>
        <a:p>
          <a:endParaRPr lang="en-US"/>
        </a:p>
      </dgm:t>
    </dgm:pt>
    <dgm:pt modelId="{C14BC7D8-3C49-4CD1-ADD8-DE2F998E2544}" type="pres">
      <dgm:prSet presAssocID="{C8623647-ABC0-477E-9DDF-50B97F7E1731}" presName="Name21" presStyleCnt="0"/>
      <dgm:spPr/>
      <dgm:t>
        <a:bodyPr/>
        <a:lstStyle/>
        <a:p>
          <a:pPr rtl="1"/>
          <a:endParaRPr lang="fa-IR"/>
        </a:p>
      </dgm:t>
    </dgm:pt>
    <dgm:pt modelId="{024ECE9B-5907-43F8-AF21-BFB67D00BCC9}" type="pres">
      <dgm:prSet presAssocID="{C8623647-ABC0-477E-9DDF-50B97F7E1731}" presName="level2Shape" presStyleLbl="node4" presStyleIdx="16" presStyleCnt="23"/>
      <dgm:spPr>
        <a:prstGeom prst="ellipse">
          <a:avLst/>
        </a:prstGeom>
      </dgm:spPr>
      <dgm:t>
        <a:bodyPr/>
        <a:lstStyle/>
        <a:p>
          <a:endParaRPr lang="en-US"/>
        </a:p>
      </dgm:t>
    </dgm:pt>
    <dgm:pt modelId="{376FD4B4-42BF-4280-A235-735B766DDF96}" type="pres">
      <dgm:prSet presAssocID="{C8623647-ABC0-477E-9DDF-50B97F7E1731}" presName="hierChild3" presStyleCnt="0"/>
      <dgm:spPr/>
      <dgm:t>
        <a:bodyPr/>
        <a:lstStyle/>
        <a:p>
          <a:pPr rtl="1"/>
          <a:endParaRPr lang="fa-IR"/>
        </a:p>
      </dgm:t>
    </dgm:pt>
    <dgm:pt modelId="{2AF34BF0-53BD-4736-A2EE-CD60F1742F6D}" type="pres">
      <dgm:prSet presAssocID="{DDFC5F8A-6635-4F4B-B87A-995F0595405F}" presName="Name19" presStyleLbl="parChTrans1D4" presStyleIdx="17" presStyleCnt="23"/>
      <dgm:spPr>
        <a:custGeom>
          <a:avLst/>
          <a:gdLst/>
          <a:ahLst/>
          <a:cxnLst/>
          <a:rect l="0" t="0" r="0" b="0"/>
          <a:pathLst>
            <a:path>
              <a:moveTo>
                <a:pt x="0" y="0"/>
              </a:moveTo>
              <a:lnTo>
                <a:pt x="0" y="48301"/>
              </a:lnTo>
              <a:lnTo>
                <a:pt x="235468" y="48301"/>
              </a:lnTo>
              <a:lnTo>
                <a:pt x="235468" y="96602"/>
              </a:lnTo>
            </a:path>
          </a:pathLst>
        </a:custGeom>
      </dgm:spPr>
      <dgm:t>
        <a:bodyPr/>
        <a:lstStyle/>
        <a:p>
          <a:endParaRPr lang="en-US"/>
        </a:p>
      </dgm:t>
    </dgm:pt>
    <dgm:pt modelId="{A4835878-7014-4316-B0EE-17E753CEC034}" type="pres">
      <dgm:prSet presAssocID="{6777BFA7-B993-4CC4-96DE-69063A071FAA}" presName="Name21" presStyleCnt="0"/>
      <dgm:spPr/>
      <dgm:t>
        <a:bodyPr/>
        <a:lstStyle/>
        <a:p>
          <a:pPr rtl="1"/>
          <a:endParaRPr lang="fa-IR"/>
        </a:p>
      </dgm:t>
    </dgm:pt>
    <dgm:pt modelId="{E2867311-F3C3-441F-A44D-E395F1628851}" type="pres">
      <dgm:prSet presAssocID="{6777BFA7-B993-4CC4-96DE-69063A071FAA}" presName="level2Shape" presStyleLbl="node4" presStyleIdx="17" presStyleCnt="23"/>
      <dgm:spPr>
        <a:prstGeom prst="roundRect">
          <a:avLst>
            <a:gd name="adj" fmla="val 10000"/>
          </a:avLst>
        </a:prstGeom>
      </dgm:spPr>
      <dgm:t>
        <a:bodyPr/>
        <a:lstStyle/>
        <a:p>
          <a:endParaRPr lang="en-US"/>
        </a:p>
      </dgm:t>
    </dgm:pt>
    <dgm:pt modelId="{44DD6D7B-5DE8-489F-AD0F-488CCDF12730}" type="pres">
      <dgm:prSet presAssocID="{6777BFA7-B993-4CC4-96DE-69063A071FAA}" presName="hierChild3" presStyleCnt="0"/>
      <dgm:spPr/>
      <dgm:t>
        <a:bodyPr/>
        <a:lstStyle/>
        <a:p>
          <a:pPr rtl="1"/>
          <a:endParaRPr lang="fa-IR"/>
        </a:p>
      </dgm:t>
    </dgm:pt>
    <dgm:pt modelId="{854C2DEF-B1CB-41EF-B8D7-88A67D44B6F4}" type="pres">
      <dgm:prSet presAssocID="{C2306064-9C90-421A-9BC0-7E1886C1D061}" presName="Name19" presStyleLbl="parChTrans1D4" presStyleIdx="18" presStyleCnt="23"/>
      <dgm:spPr>
        <a:custGeom>
          <a:avLst/>
          <a:gdLst/>
          <a:ahLst/>
          <a:cxnLst/>
          <a:rect l="0" t="0" r="0" b="0"/>
          <a:pathLst>
            <a:path>
              <a:moveTo>
                <a:pt x="45720" y="0"/>
              </a:moveTo>
              <a:lnTo>
                <a:pt x="45720" y="96602"/>
              </a:lnTo>
            </a:path>
          </a:pathLst>
        </a:custGeom>
      </dgm:spPr>
      <dgm:t>
        <a:bodyPr/>
        <a:lstStyle/>
        <a:p>
          <a:endParaRPr lang="en-US"/>
        </a:p>
      </dgm:t>
    </dgm:pt>
    <dgm:pt modelId="{5870D153-E1B5-4076-AB03-E96674FE731C}" type="pres">
      <dgm:prSet presAssocID="{FC08CFF4-3943-4DE1-AF55-54BB844F9A58}" presName="Name21" presStyleCnt="0"/>
      <dgm:spPr/>
      <dgm:t>
        <a:bodyPr/>
        <a:lstStyle/>
        <a:p>
          <a:pPr rtl="1"/>
          <a:endParaRPr lang="fa-IR"/>
        </a:p>
      </dgm:t>
    </dgm:pt>
    <dgm:pt modelId="{0DB7CE21-0C23-453B-92A5-BC7CBDECD541}" type="pres">
      <dgm:prSet presAssocID="{FC08CFF4-3943-4DE1-AF55-54BB844F9A58}" presName="level2Shape" presStyleLbl="node4" presStyleIdx="18" presStyleCnt="23"/>
      <dgm:spPr>
        <a:prstGeom prst="ellipse">
          <a:avLst/>
        </a:prstGeom>
      </dgm:spPr>
      <dgm:t>
        <a:bodyPr/>
        <a:lstStyle/>
        <a:p>
          <a:endParaRPr lang="en-US"/>
        </a:p>
      </dgm:t>
    </dgm:pt>
    <dgm:pt modelId="{0611F73B-60D9-4233-B9AC-001E9C269F1B}" type="pres">
      <dgm:prSet presAssocID="{FC08CFF4-3943-4DE1-AF55-54BB844F9A58}" presName="hierChild3" presStyleCnt="0"/>
      <dgm:spPr/>
      <dgm:t>
        <a:bodyPr/>
        <a:lstStyle/>
        <a:p>
          <a:pPr rtl="1"/>
          <a:endParaRPr lang="fa-IR"/>
        </a:p>
      </dgm:t>
    </dgm:pt>
    <dgm:pt modelId="{735B237C-4E8A-48CF-BB29-CFDA73037653}" type="pres">
      <dgm:prSet presAssocID="{A8A4F160-72DC-4ABB-802B-417F0073FAAA}" presName="Name19" presStyleLbl="parChTrans1D4" presStyleIdx="19" presStyleCnt="23"/>
      <dgm:spPr>
        <a:custGeom>
          <a:avLst/>
          <a:gdLst/>
          <a:ahLst/>
          <a:cxnLst/>
          <a:rect l="0" t="0" r="0" b="0"/>
          <a:pathLst>
            <a:path>
              <a:moveTo>
                <a:pt x="0" y="0"/>
              </a:moveTo>
              <a:lnTo>
                <a:pt x="0" y="48301"/>
              </a:lnTo>
              <a:lnTo>
                <a:pt x="316603" y="48301"/>
              </a:lnTo>
              <a:lnTo>
                <a:pt x="316603" y="96602"/>
              </a:lnTo>
            </a:path>
          </a:pathLst>
        </a:custGeom>
      </dgm:spPr>
      <dgm:t>
        <a:bodyPr/>
        <a:lstStyle/>
        <a:p>
          <a:endParaRPr lang="en-US"/>
        </a:p>
      </dgm:t>
    </dgm:pt>
    <dgm:pt modelId="{793AA7CC-91F9-4CF6-A070-26D3F14F4F22}" type="pres">
      <dgm:prSet presAssocID="{ACF39FC5-0713-4D63-8862-234CB4F23E60}" presName="Name21" presStyleCnt="0"/>
      <dgm:spPr/>
      <dgm:t>
        <a:bodyPr/>
        <a:lstStyle/>
        <a:p>
          <a:pPr rtl="1"/>
          <a:endParaRPr lang="fa-IR"/>
        </a:p>
      </dgm:t>
    </dgm:pt>
    <dgm:pt modelId="{81AACCDB-FEC5-4EEC-9B2C-F59AD122C242}" type="pres">
      <dgm:prSet presAssocID="{ACF39FC5-0713-4D63-8862-234CB4F23E60}" presName="level2Shape" presStyleLbl="node4" presStyleIdx="19" presStyleCnt="23" custScaleX="141185" custScaleY="127488"/>
      <dgm:spPr>
        <a:prstGeom prst="flowChartDecision">
          <a:avLst/>
        </a:prstGeom>
      </dgm:spPr>
      <dgm:t>
        <a:bodyPr/>
        <a:lstStyle/>
        <a:p>
          <a:endParaRPr lang="en-US"/>
        </a:p>
      </dgm:t>
    </dgm:pt>
    <dgm:pt modelId="{B9899291-1322-4AAC-BB4D-2C4C7D0757E3}" type="pres">
      <dgm:prSet presAssocID="{ACF39FC5-0713-4D63-8862-234CB4F23E60}" presName="hierChild3" presStyleCnt="0"/>
      <dgm:spPr/>
      <dgm:t>
        <a:bodyPr/>
        <a:lstStyle/>
        <a:p>
          <a:pPr rtl="1"/>
          <a:endParaRPr lang="fa-IR"/>
        </a:p>
      </dgm:t>
    </dgm:pt>
    <dgm:pt modelId="{94203AF7-2B9A-4934-94EF-DB19C98E71C0}" type="pres">
      <dgm:prSet presAssocID="{F3CD7E63-6588-41B5-9FC4-908A97433A01}" presName="Name19" presStyleLbl="parChTrans1D4" presStyleIdx="20" presStyleCnt="23"/>
      <dgm:spPr>
        <a:custGeom>
          <a:avLst/>
          <a:gdLst/>
          <a:ahLst/>
          <a:cxnLst/>
          <a:rect l="0" t="0" r="0" b="0"/>
          <a:pathLst>
            <a:path>
              <a:moveTo>
                <a:pt x="45720" y="0"/>
              </a:moveTo>
              <a:lnTo>
                <a:pt x="45720" y="96602"/>
              </a:lnTo>
            </a:path>
          </a:pathLst>
        </a:custGeom>
      </dgm:spPr>
      <dgm:t>
        <a:bodyPr/>
        <a:lstStyle/>
        <a:p>
          <a:endParaRPr lang="en-US"/>
        </a:p>
      </dgm:t>
    </dgm:pt>
    <dgm:pt modelId="{AC480338-4C8A-4820-897B-1A691CF6034F}" type="pres">
      <dgm:prSet presAssocID="{92EF8860-4F1A-4B75-BF80-00A3983DA9B2}" presName="Name21" presStyleCnt="0"/>
      <dgm:spPr/>
      <dgm:t>
        <a:bodyPr/>
        <a:lstStyle/>
        <a:p>
          <a:pPr rtl="1"/>
          <a:endParaRPr lang="fa-IR"/>
        </a:p>
      </dgm:t>
    </dgm:pt>
    <dgm:pt modelId="{C57878A7-E67E-497F-ADED-82219AEABBF8}" type="pres">
      <dgm:prSet presAssocID="{92EF8860-4F1A-4B75-BF80-00A3983DA9B2}" presName="level2Shape" presStyleLbl="node4" presStyleIdx="20" presStyleCnt="23"/>
      <dgm:spPr>
        <a:prstGeom prst="ellipse">
          <a:avLst/>
        </a:prstGeom>
      </dgm:spPr>
      <dgm:t>
        <a:bodyPr/>
        <a:lstStyle/>
        <a:p>
          <a:endParaRPr lang="en-US"/>
        </a:p>
      </dgm:t>
    </dgm:pt>
    <dgm:pt modelId="{2863E91F-1B05-4710-853F-904FB9F7D55F}" type="pres">
      <dgm:prSet presAssocID="{92EF8860-4F1A-4B75-BF80-00A3983DA9B2}" presName="hierChild3" presStyleCnt="0"/>
      <dgm:spPr/>
      <dgm:t>
        <a:bodyPr/>
        <a:lstStyle/>
        <a:p>
          <a:pPr rtl="1"/>
          <a:endParaRPr lang="fa-IR"/>
        </a:p>
      </dgm:t>
    </dgm:pt>
    <dgm:pt modelId="{72F847E0-3560-4182-B35D-CEE69C314693}" type="pres">
      <dgm:prSet presAssocID="{DD92E740-609D-4901-801E-91BAFD8652F2}" presName="Name19" presStyleLbl="parChTrans1D4" presStyleIdx="21" presStyleCnt="23"/>
      <dgm:spPr>
        <a:custGeom>
          <a:avLst/>
          <a:gdLst/>
          <a:ahLst/>
          <a:cxnLst/>
          <a:rect l="0" t="0" r="0" b="0"/>
          <a:pathLst>
            <a:path>
              <a:moveTo>
                <a:pt x="0" y="0"/>
              </a:moveTo>
              <a:lnTo>
                <a:pt x="0" y="48301"/>
              </a:lnTo>
              <a:lnTo>
                <a:pt x="297537" y="48301"/>
              </a:lnTo>
              <a:lnTo>
                <a:pt x="297537" y="96602"/>
              </a:lnTo>
            </a:path>
          </a:pathLst>
        </a:custGeom>
      </dgm:spPr>
      <dgm:t>
        <a:bodyPr/>
        <a:lstStyle/>
        <a:p>
          <a:endParaRPr lang="en-US"/>
        </a:p>
      </dgm:t>
    </dgm:pt>
    <dgm:pt modelId="{8B035C45-6E3A-4F82-850A-35C2D1827EF5}" type="pres">
      <dgm:prSet presAssocID="{5F5B5E23-99AA-49F9-959D-036FA1D4D287}" presName="Name21" presStyleCnt="0"/>
      <dgm:spPr/>
      <dgm:t>
        <a:bodyPr/>
        <a:lstStyle/>
        <a:p>
          <a:pPr rtl="1"/>
          <a:endParaRPr lang="fa-IR"/>
        </a:p>
      </dgm:t>
    </dgm:pt>
    <dgm:pt modelId="{521A834D-7EE0-4242-BF7A-29AE5D1877AD}" type="pres">
      <dgm:prSet presAssocID="{5F5B5E23-99AA-49F9-959D-036FA1D4D287}" presName="level2Shape" presStyleLbl="node4" presStyleIdx="21" presStyleCnt="23" custScaleX="148153" custScaleY="137259"/>
      <dgm:spPr>
        <a:prstGeom prst="flowChartDecision">
          <a:avLst/>
        </a:prstGeom>
      </dgm:spPr>
      <dgm:t>
        <a:bodyPr/>
        <a:lstStyle/>
        <a:p>
          <a:endParaRPr lang="en-US"/>
        </a:p>
      </dgm:t>
    </dgm:pt>
    <dgm:pt modelId="{C8427156-0FDF-4EB5-83C9-1E559574BC2D}" type="pres">
      <dgm:prSet presAssocID="{5F5B5E23-99AA-49F9-959D-036FA1D4D287}" presName="hierChild3" presStyleCnt="0"/>
      <dgm:spPr/>
      <dgm:t>
        <a:bodyPr/>
        <a:lstStyle/>
        <a:p>
          <a:pPr rtl="1"/>
          <a:endParaRPr lang="fa-IR"/>
        </a:p>
      </dgm:t>
    </dgm:pt>
    <dgm:pt modelId="{234E7679-8D8E-4D6B-B757-EB94E191B303}" type="pres">
      <dgm:prSet presAssocID="{F2AAC46E-684D-4330-A2A2-FDAE87AC9C74}" presName="Name19" presStyleLbl="parChTrans1D4" presStyleIdx="22" presStyleCnt="23"/>
      <dgm:spPr>
        <a:custGeom>
          <a:avLst/>
          <a:gdLst/>
          <a:ahLst/>
          <a:cxnLst/>
          <a:rect l="0" t="0" r="0" b="0"/>
          <a:pathLst>
            <a:path>
              <a:moveTo>
                <a:pt x="45720" y="0"/>
              </a:moveTo>
              <a:lnTo>
                <a:pt x="45720" y="96602"/>
              </a:lnTo>
            </a:path>
          </a:pathLst>
        </a:custGeom>
      </dgm:spPr>
      <dgm:t>
        <a:bodyPr/>
        <a:lstStyle/>
        <a:p>
          <a:endParaRPr lang="en-US"/>
        </a:p>
      </dgm:t>
    </dgm:pt>
    <dgm:pt modelId="{16DB5BC8-F389-4D70-B3AD-C6852B9EDCC9}" type="pres">
      <dgm:prSet presAssocID="{B4FC962F-6548-4EB3-8BD7-BA6E2380AD1C}" presName="Name21" presStyleCnt="0"/>
      <dgm:spPr/>
      <dgm:t>
        <a:bodyPr/>
        <a:lstStyle/>
        <a:p>
          <a:pPr rtl="1"/>
          <a:endParaRPr lang="fa-IR"/>
        </a:p>
      </dgm:t>
    </dgm:pt>
    <dgm:pt modelId="{E60A4CB8-3ECE-4DCC-B45A-A3D666DEB774}" type="pres">
      <dgm:prSet presAssocID="{B4FC962F-6548-4EB3-8BD7-BA6E2380AD1C}" presName="level2Shape" presStyleLbl="node4" presStyleIdx="22" presStyleCnt="23"/>
      <dgm:spPr>
        <a:prstGeom prst="ellipse">
          <a:avLst/>
        </a:prstGeom>
      </dgm:spPr>
      <dgm:t>
        <a:bodyPr/>
        <a:lstStyle/>
        <a:p>
          <a:endParaRPr lang="en-US"/>
        </a:p>
      </dgm:t>
    </dgm:pt>
    <dgm:pt modelId="{F4D15C05-7B89-4EC0-9F3E-C019A2C1018A}" type="pres">
      <dgm:prSet presAssocID="{B4FC962F-6548-4EB3-8BD7-BA6E2380AD1C}" presName="hierChild3" presStyleCnt="0"/>
      <dgm:spPr/>
      <dgm:t>
        <a:bodyPr/>
        <a:lstStyle/>
        <a:p>
          <a:pPr rtl="1"/>
          <a:endParaRPr lang="fa-IR"/>
        </a:p>
      </dgm:t>
    </dgm:pt>
    <dgm:pt modelId="{1D0015AD-9FD4-42AF-B5AB-C787DF5D5580}" type="pres">
      <dgm:prSet presAssocID="{602E6588-CE2F-415C-94B0-AC0226E43CAF}" presName="bgShapesFlow" presStyleCnt="0"/>
      <dgm:spPr/>
      <dgm:t>
        <a:bodyPr/>
        <a:lstStyle/>
        <a:p>
          <a:endParaRPr lang="en-US"/>
        </a:p>
      </dgm:t>
    </dgm:pt>
  </dgm:ptLst>
  <dgm:cxnLst>
    <dgm:cxn modelId="{64F0B879-AA64-4FD7-97E5-3680E43EED02}" type="presOf" srcId="{C0C4DB0E-270B-4125-B37B-210EEC903556}" destId="{DAB1F095-B042-4761-8EA9-E8FB6946321E}" srcOrd="0" destOrd="0" presId="urn:microsoft.com/office/officeart/2005/8/layout/hierarchy6"/>
    <dgm:cxn modelId="{F43E97A9-6ECB-4CB8-93E9-447EDB09B9F0}" type="presOf" srcId="{4E60B9FE-FEC7-41EB-90BB-077E6F3BDF93}" destId="{1ED70288-AAB4-4A4E-90BC-8AA07BCA6E3E}" srcOrd="0" destOrd="0" presId="urn:microsoft.com/office/officeart/2005/8/layout/hierarchy6"/>
    <dgm:cxn modelId="{7FC269B3-4565-41B3-8BD5-E82DE0813157}" type="presOf" srcId="{602E6588-CE2F-415C-94B0-AC0226E43CAF}" destId="{C7E6DF73-B93E-48FB-BE9D-3F5B3A20ED04}" srcOrd="0" destOrd="0" presId="urn:microsoft.com/office/officeart/2005/8/layout/hierarchy6"/>
    <dgm:cxn modelId="{0ED9C974-3298-4C4E-9F59-F9B999F78178}" type="presOf" srcId="{586179A9-4BAA-4695-99F0-608366387C14}" destId="{136DDDDF-AC19-4EB3-B892-9872EFB95B26}" srcOrd="0" destOrd="0" presId="urn:microsoft.com/office/officeart/2005/8/layout/hierarchy6"/>
    <dgm:cxn modelId="{34FF8613-140B-42D6-AD18-3B3020201B0C}" type="presOf" srcId="{DDFC5F8A-6635-4F4B-B87A-995F0595405F}" destId="{2AF34BF0-53BD-4736-A2EE-CD60F1742F6D}" srcOrd="0" destOrd="0" presId="urn:microsoft.com/office/officeart/2005/8/layout/hierarchy6"/>
    <dgm:cxn modelId="{C1AEE7B5-29DA-44A8-BAEE-E24CE7F6406B}" type="presOf" srcId="{FC08CFF4-3943-4DE1-AF55-54BB844F9A58}" destId="{0DB7CE21-0C23-453B-92A5-BC7CBDECD541}" srcOrd="0" destOrd="0" presId="urn:microsoft.com/office/officeart/2005/8/layout/hierarchy6"/>
    <dgm:cxn modelId="{FA000B5A-0E60-4123-8710-D94823611AB2}" type="presOf" srcId="{11186983-282C-4394-B19E-5704529427B5}" destId="{BBCDA4EF-C272-414C-BBEE-68CD0F5F4B75}" srcOrd="0" destOrd="0" presId="urn:microsoft.com/office/officeart/2005/8/layout/hierarchy6"/>
    <dgm:cxn modelId="{D8B4EFBD-0248-43A9-9939-88F1C043EDEA}" type="presOf" srcId="{8B872CB0-2813-4E11-9462-26CBD34DA735}" destId="{D8A40886-B7D9-4721-9D43-59363356679D}" srcOrd="0" destOrd="0" presId="urn:microsoft.com/office/officeart/2005/8/layout/hierarchy6"/>
    <dgm:cxn modelId="{28207032-6114-446F-A51A-10D11BF4F6F0}" type="presOf" srcId="{7C8F1D3F-A94C-4602-976D-66CF827E566F}" destId="{C3E6F96D-B2A7-4477-9F55-930D6CC0C2E2}" srcOrd="0" destOrd="0" presId="urn:microsoft.com/office/officeart/2005/8/layout/hierarchy6"/>
    <dgm:cxn modelId="{AAB48B97-B697-4403-BC25-5F13DE0C26BD}" srcId="{3203D753-2867-420C-8A85-4478E1BBAC5D}" destId="{ACF39FC5-0713-4D63-8862-234CB4F23E60}" srcOrd="1" destOrd="0" parTransId="{A8A4F160-72DC-4ABB-802B-417F0073FAAA}" sibTransId="{F04D7E37-92F4-455F-87DE-45A6700E0437}"/>
    <dgm:cxn modelId="{CCEC1F03-0785-40B0-9EFF-6C8D67536AF6}" srcId="{4E60B9FE-FEC7-41EB-90BB-077E6F3BDF93}" destId="{AEBCE80A-8A1F-43A6-9540-854D2FA6A127}" srcOrd="0" destOrd="0" parTransId="{7C8F1D3F-A94C-4602-976D-66CF827E566F}" sibTransId="{E1625FFC-1850-4C98-962C-919D62396F10}"/>
    <dgm:cxn modelId="{CBE04CF7-E368-4124-BE8A-0607C1BDEF67}" type="presOf" srcId="{6EAF4EE6-D5E3-47DA-9C5B-C54CFD4E104E}" destId="{DF396F52-566F-4E93-AA9A-2C3BD3C1BAF3}" srcOrd="0" destOrd="0" presId="urn:microsoft.com/office/officeart/2005/8/layout/hierarchy6"/>
    <dgm:cxn modelId="{700A47AF-6ABC-4D83-8824-A5FD3C4FD95F}" type="presOf" srcId="{6777BFA7-B993-4CC4-96DE-69063A071FAA}" destId="{E2867311-F3C3-441F-A44D-E395F1628851}" srcOrd="0" destOrd="0" presId="urn:microsoft.com/office/officeart/2005/8/layout/hierarchy6"/>
    <dgm:cxn modelId="{D38A8484-428F-49D2-B20E-522B50E09D64}" srcId="{602E6588-CE2F-415C-94B0-AC0226E43CAF}" destId="{97D9CE73-6BDC-495F-9B4E-47E8E722F052}" srcOrd="0" destOrd="0" parTransId="{1A406EFE-8205-4F49-ADFC-40716A9B3C38}" sibTransId="{A0F0160E-A163-415B-806F-BC4AC83EB9F7}"/>
    <dgm:cxn modelId="{726B4C0F-8A21-4D31-AF56-A0F5AC2D008D}" srcId="{BF6E0446-20AA-4DD3-AE91-BD27976F1D35}" destId="{145922C3-B9ED-436B-AB46-D9766A625C07}" srcOrd="0" destOrd="0" parTransId="{BF64F9F3-3966-4973-9F5B-EEBD38BCE0A3}" sibTransId="{F079775E-D466-410D-A233-59EA006C35BA}"/>
    <dgm:cxn modelId="{BB093F66-6686-4123-A8DD-8EBF7C016EBA}" type="presOf" srcId="{EC2037C4-6775-49C9-9E54-BFD1F10575F1}" destId="{BDFCFD52-95B1-40BD-B8A8-B6647186D19D}" srcOrd="0" destOrd="0" presId="urn:microsoft.com/office/officeart/2005/8/layout/hierarchy6"/>
    <dgm:cxn modelId="{BC925A40-09A1-49E7-9646-9EE4B370B90B}" type="presOf" srcId="{5404A37B-76BA-4BBF-BC5B-60CD68780065}" destId="{3E7489B0-0EC2-46F9-99A7-B7F3B2A17D0A}" srcOrd="0" destOrd="0" presId="urn:microsoft.com/office/officeart/2005/8/layout/hierarchy6"/>
    <dgm:cxn modelId="{3737CDD4-2AAE-4E0A-BB5A-502722D9B030}" type="presOf" srcId="{E23A5B21-F187-441C-93A7-EC65E22F6FE6}" destId="{53AFA21B-D582-4D71-9338-0158ED5A2B0B}" srcOrd="0" destOrd="0" presId="urn:microsoft.com/office/officeart/2005/8/layout/hierarchy6"/>
    <dgm:cxn modelId="{544DC99F-5838-43B9-948D-C77C318EA8DB}" srcId="{1F3E252E-94F7-4528-8A86-212E17E91BFE}" destId="{5BC21150-702E-485B-AE01-DFD95BC38846}" srcOrd="0" destOrd="0" parTransId="{8B872CB0-2813-4E11-9462-26CBD34DA735}" sibTransId="{FF5BB0E4-C799-46AF-A258-227C1B4C7A1B}"/>
    <dgm:cxn modelId="{453EB0DA-00D0-42EF-8E54-42A80073C677}" srcId="{12C70F81-7A7D-4AB4-8D76-56111F7B8DAB}" destId="{7706554E-4028-42D1-AF9C-A5F8D01DD110}" srcOrd="1" destOrd="0" parTransId="{B79D4465-D062-4185-825B-4AB9F9926894}" sibTransId="{A3B475A1-C774-4227-BF1C-033B7FF701B9}"/>
    <dgm:cxn modelId="{FF1AF7D3-8F5A-4C2B-99B2-23EF91460A49}" type="presOf" srcId="{12C70F81-7A7D-4AB4-8D76-56111F7B8DAB}" destId="{8772F5F5-7FE1-4C75-973A-7734D44DFFF6}" srcOrd="0" destOrd="0" presId="urn:microsoft.com/office/officeart/2005/8/layout/hierarchy6"/>
    <dgm:cxn modelId="{FB017864-F6E4-4360-8ACC-5D2C4FF39E49}" type="presOf" srcId="{B103F201-ECF0-4637-8C0F-3BC8B0F5F620}" destId="{ACD2B19E-092F-4E26-9F5C-2FC4A907C0DA}" srcOrd="0" destOrd="0" presId="urn:microsoft.com/office/officeart/2005/8/layout/hierarchy6"/>
    <dgm:cxn modelId="{4A5A5A38-FF5D-40B5-81A4-AF706B45D790}" type="presOf" srcId="{92EF8860-4F1A-4B75-BF80-00A3983DA9B2}" destId="{C57878A7-E67E-497F-ADED-82219AEABBF8}" srcOrd="0" destOrd="0" presId="urn:microsoft.com/office/officeart/2005/8/layout/hierarchy6"/>
    <dgm:cxn modelId="{134417E0-9AC6-4154-99BA-478494E00B4D}" srcId="{F92F2CBF-EB51-43EB-9D63-25DE5EFB7F8B}" destId="{E23A5B21-F187-441C-93A7-EC65E22F6FE6}" srcOrd="0" destOrd="0" parTransId="{11186983-282C-4394-B19E-5704529427B5}" sibTransId="{5ADFAAA7-2901-40BC-BCB9-2240CBCC95D0}"/>
    <dgm:cxn modelId="{38F649A3-2D17-40E8-AF3E-65F9A9ED4A51}" srcId="{12C70F81-7A7D-4AB4-8D76-56111F7B8DAB}" destId="{A336D75C-148E-4D24-BE60-73F54F342469}" srcOrd="0" destOrd="0" parTransId="{EC2037C4-6775-49C9-9E54-BFD1F10575F1}" sibTransId="{DA59FD68-2D1A-4C59-B075-E81774FB0E97}"/>
    <dgm:cxn modelId="{5205C0ED-6E0F-4DCD-A99C-4745042A702C}" type="presOf" srcId="{5F5B5E23-99AA-49F9-959D-036FA1D4D287}" destId="{521A834D-7EE0-4242-BF7A-29AE5D1877AD}" srcOrd="0" destOrd="0" presId="urn:microsoft.com/office/officeart/2005/8/layout/hierarchy6"/>
    <dgm:cxn modelId="{5066B629-4A91-47AF-AD22-E7AF171EC85D}" type="presOf" srcId="{F92F2CBF-EB51-43EB-9D63-25DE5EFB7F8B}" destId="{24E9FE9A-D7D3-49B5-932A-5EB0CAD9224F}" srcOrd="0" destOrd="0" presId="urn:microsoft.com/office/officeart/2005/8/layout/hierarchy6"/>
    <dgm:cxn modelId="{1E4CA008-5C5F-4B06-8544-F9436E429F5A}" srcId="{D07C6733-6FDA-431D-8508-8ECC09CCEC94}" destId="{3203D753-2867-420C-8A85-4478E1BBAC5D}" srcOrd="0" destOrd="0" parTransId="{76E3D956-7EB5-4533-915C-2AA65EFC431C}" sibTransId="{2E6E22D4-F6A7-47B2-8F50-5D0764A69FF1}"/>
    <dgm:cxn modelId="{610AFAB5-BF1E-4993-983F-FABE852D5C85}" srcId="{AEBCE80A-8A1F-43A6-9540-854D2FA6A127}" destId="{D07C6733-6FDA-431D-8508-8ECC09CCEC94}" srcOrd="0" destOrd="0" parTransId="{F77B59EA-006A-40CE-ADCA-DA7BC1D01777}" sibTransId="{F5F5E0DA-6C3F-4FB1-A2A5-2822B24B8126}"/>
    <dgm:cxn modelId="{A988D6BE-F2E8-418D-9167-8CD546BDF8D2}" srcId="{7706554E-4028-42D1-AF9C-A5F8D01DD110}" destId="{25AAF603-3589-4E4B-BCF4-D02BBA66BBDD}" srcOrd="0" destOrd="0" parTransId="{D84B7EDE-937C-4D9C-AE37-432903C364CB}" sibTransId="{2B30B7BF-ECE7-4FE5-AD43-0B9074043E7E}"/>
    <dgm:cxn modelId="{0CF00240-B735-40E1-B884-12548BBB3A02}" type="presOf" srcId="{F2076D8D-D37E-4B7C-AB55-3B6B099B2F5B}" destId="{3B88000C-35AD-4177-B034-5416E94CCE09}" srcOrd="0" destOrd="0" presId="urn:microsoft.com/office/officeart/2005/8/layout/hierarchy6"/>
    <dgm:cxn modelId="{E50CD39E-49F9-4A60-B830-CADA21EF0998}" type="presOf" srcId="{92D78D84-BB2E-4BB7-A46B-9DCB3704FBF1}" destId="{7DD6BAB5-3497-425C-BC90-75FF8596D7E8}" srcOrd="0" destOrd="0" presId="urn:microsoft.com/office/officeart/2005/8/layout/hierarchy6"/>
    <dgm:cxn modelId="{8614A86D-C3A2-4B5B-907B-4591E7EEEFCA}" type="presOf" srcId="{60466D62-7BF1-4E1D-B525-B270B6AAC820}" destId="{51F2CC25-7321-4A37-9E2D-FBDD811CCE46}" srcOrd="0" destOrd="0" presId="urn:microsoft.com/office/officeart/2005/8/layout/hierarchy6"/>
    <dgm:cxn modelId="{CCE84B43-3E1F-4BF0-AB3E-90C992CDDA32}" srcId="{EDD240F2-A367-4D57-896D-26A7697F144F}" destId="{C0C4DB0E-270B-4125-B37B-210EEC903556}" srcOrd="0" destOrd="0" parTransId="{F2076D8D-D37E-4B7C-AB55-3B6B099B2F5B}" sibTransId="{4AE9F705-88AA-459D-91C9-B6464D4CA5AF}"/>
    <dgm:cxn modelId="{A04B412D-B311-419B-8AFF-B001E1B6D2EC}" type="presOf" srcId="{DD92E740-609D-4901-801E-91BAFD8652F2}" destId="{72F847E0-3560-4182-B35D-CEE69C314693}" srcOrd="0" destOrd="0" presId="urn:microsoft.com/office/officeart/2005/8/layout/hierarchy6"/>
    <dgm:cxn modelId="{037AE9AB-8C5A-47ED-AFBF-CDF8C9C16EEC}" type="presOf" srcId="{121F118E-D012-4677-AF52-74E7A0826B5A}" destId="{92BA1D3A-3B44-4B68-B1F6-2A756F3A1F63}" srcOrd="0" destOrd="0" presId="urn:microsoft.com/office/officeart/2005/8/layout/hierarchy6"/>
    <dgm:cxn modelId="{D3228C7F-89B7-4FF3-A472-CED3818CDB86}" type="presOf" srcId="{A8A4F160-72DC-4ABB-802B-417F0073FAAA}" destId="{735B237C-4E8A-48CF-BB29-CFDA73037653}" srcOrd="0" destOrd="0" presId="urn:microsoft.com/office/officeart/2005/8/layout/hierarchy6"/>
    <dgm:cxn modelId="{3619F096-12FE-4335-A426-8DAF1F71A661}" type="presOf" srcId="{C8623647-ABC0-477E-9DDF-50B97F7E1731}" destId="{024ECE9B-5907-43F8-AF21-BFB67D00BCC9}" srcOrd="0" destOrd="0" presId="urn:microsoft.com/office/officeart/2005/8/layout/hierarchy6"/>
    <dgm:cxn modelId="{99B47244-37B8-4ED1-9B42-969DC0491AA5}" type="presOf" srcId="{F3CD7E63-6588-41B5-9FC4-908A97433A01}" destId="{94203AF7-2B9A-4934-94EF-DB19C98E71C0}" srcOrd="0" destOrd="0" presId="urn:microsoft.com/office/officeart/2005/8/layout/hierarchy6"/>
    <dgm:cxn modelId="{2B19A728-F15D-4A92-9892-87F204A1729B}" type="presOf" srcId="{D07C6733-6FDA-431D-8508-8ECC09CCEC94}" destId="{36968BF5-87A7-4621-9CFB-F14BEC1394EB}" srcOrd="0" destOrd="0" presId="urn:microsoft.com/office/officeart/2005/8/layout/hierarchy6"/>
    <dgm:cxn modelId="{524A86BA-166C-4A24-B6B2-A178A4E32E27}" srcId="{AEBCE80A-8A1F-43A6-9540-854D2FA6A127}" destId="{5F5B5E23-99AA-49F9-959D-036FA1D4D287}" srcOrd="1" destOrd="0" parTransId="{DD92E740-609D-4901-801E-91BAFD8652F2}" sibTransId="{74DF1494-8831-43E6-BC5A-ED1989712590}"/>
    <dgm:cxn modelId="{4D26A162-8F49-4EA5-8F78-224C90D273EA}" srcId="{A336D75C-148E-4D24-BE60-73F54F342469}" destId="{A418B701-8C77-4CC4-ADD4-AE3A4A19D157}" srcOrd="0" destOrd="0" parTransId="{C03216FA-B299-4AF7-BF57-80B08D75F5F8}" sibTransId="{855C80AE-9D43-477B-BA54-09DBC787CEBC}"/>
    <dgm:cxn modelId="{B73A0141-3B5D-46E7-926A-67B8FEABFED8}" srcId="{3203D753-2867-420C-8A85-4478E1BBAC5D}" destId="{EDD240F2-A367-4D57-896D-26A7697F144F}" srcOrd="0" destOrd="0" parTransId="{B545746D-AFA1-4476-AE23-C1BFAE3CC6D9}" sibTransId="{6300061B-24B6-4AD3-BBEB-5491C16A081A}"/>
    <dgm:cxn modelId="{F905FF68-D2D9-44FB-B4EF-E2EBAB35E08E}" srcId="{B103F201-ECF0-4637-8C0F-3BC8B0F5F620}" destId="{4E60B9FE-FEC7-41EB-90BB-077E6F3BDF93}" srcOrd="1" destOrd="0" parTransId="{60466D62-7BF1-4E1D-B525-B270B6AAC820}" sibTransId="{79FA2C8B-4440-40D7-8E3A-A5EC1038AD2F}"/>
    <dgm:cxn modelId="{B2D75416-F655-476B-AC4C-AD62FF1C7F5D}" type="presOf" srcId="{B79D4465-D062-4185-825B-4AB9F9926894}" destId="{CF3AD234-94F8-4CD7-8110-AF9B719529E3}" srcOrd="0" destOrd="0" presId="urn:microsoft.com/office/officeart/2005/8/layout/hierarchy6"/>
    <dgm:cxn modelId="{75690003-6ED3-4193-B02C-F36308DB4EB0}" type="presOf" srcId="{CD37619E-CAAE-4D9F-99D7-EC4DADCC49BC}" destId="{578FB4F0-DAE9-4F0B-AA85-8390C1B4C1F0}" srcOrd="0" destOrd="0" presId="urn:microsoft.com/office/officeart/2005/8/layout/hierarchy6"/>
    <dgm:cxn modelId="{16EE4AEF-BB39-4544-A3AA-6E532691CB2F}" srcId="{145922C3-B9ED-436B-AB46-D9766A625C07}" destId="{C8623647-ABC0-477E-9DDF-50B97F7E1731}" srcOrd="0" destOrd="0" parTransId="{4D765EA3-3C2A-49C4-97ED-938919186DA2}" sibTransId="{8DCBD42F-A0EF-477F-957E-7DA58BF625ED}"/>
    <dgm:cxn modelId="{4B6B64C5-C7CE-4DF6-880B-94E850BE4338}" srcId="{B103F201-ECF0-4637-8C0F-3BC8B0F5F620}" destId="{12C70F81-7A7D-4AB4-8D76-56111F7B8DAB}" srcOrd="0" destOrd="0" parTransId="{5404A37B-76BA-4BBF-BC5B-60CD68780065}" sibTransId="{63CD490E-A2C5-44AE-B2DD-3A7099106733}"/>
    <dgm:cxn modelId="{5644170D-98FC-4C3F-9E6D-E2F252DC1C0B}" type="presOf" srcId="{ACF39FC5-0713-4D63-8862-234CB4F23E60}" destId="{81AACCDB-FEC5-4EEC-9B2C-F59AD122C242}" srcOrd="0" destOrd="0" presId="urn:microsoft.com/office/officeart/2005/8/layout/hierarchy6"/>
    <dgm:cxn modelId="{AA1F92A5-91FA-4D5E-A732-AF9DD2C81452}" srcId="{C0C4DB0E-270B-4125-B37B-210EEC903556}" destId="{BF6E0446-20AA-4DD3-AE91-BD27976F1D35}" srcOrd="0" destOrd="0" parTransId="{121F118E-D012-4677-AF52-74E7A0826B5A}" sibTransId="{3ACDFA68-74A4-4EF4-B57A-D155F78070FB}"/>
    <dgm:cxn modelId="{A0CBA651-8E73-45E2-A5A9-9219AA4FC788}" type="presOf" srcId="{25AAF603-3589-4E4B-BCF4-D02BBA66BBDD}" destId="{901C4CE0-03FB-4E42-BFAE-A6BA17B3C41C}" srcOrd="0" destOrd="0" presId="urn:microsoft.com/office/officeart/2005/8/layout/hierarchy6"/>
    <dgm:cxn modelId="{4673CA74-ED74-4BFC-8664-3CD6235AA169}" srcId="{97D9CE73-6BDC-495F-9B4E-47E8E722F052}" destId="{F92F2CBF-EB51-43EB-9D63-25DE5EFB7F8B}" srcOrd="0" destOrd="0" parTransId="{586179A9-4BAA-4695-99F0-608366387C14}" sibTransId="{4E3031F5-7B32-467F-AADB-03FD841235B5}"/>
    <dgm:cxn modelId="{2921583A-98B4-4B05-B973-AC999014F5E2}" type="presOf" srcId="{F77B59EA-006A-40CE-ADCA-DA7BC1D01777}" destId="{C6DF1C5C-9C2D-47A6-B2FB-166CBB8E26A7}" srcOrd="0" destOrd="0" presId="urn:microsoft.com/office/officeart/2005/8/layout/hierarchy6"/>
    <dgm:cxn modelId="{3E95F8CE-894B-4EE2-97C5-E4D7A83FF304}" type="presOf" srcId="{97D9CE73-6BDC-495F-9B4E-47E8E722F052}" destId="{55E340AD-DBD5-4DE6-9ED1-01E05AE9BE40}" srcOrd="0" destOrd="0" presId="urn:microsoft.com/office/officeart/2005/8/layout/hierarchy6"/>
    <dgm:cxn modelId="{012BACF8-0834-4C96-B725-E2A5DAA56753}" type="presOf" srcId="{B4FC962F-6548-4EB3-8BD7-BA6E2380AD1C}" destId="{E60A4CB8-3ECE-4DCC-B45A-A3D666DEB774}" srcOrd="0" destOrd="0" presId="urn:microsoft.com/office/officeart/2005/8/layout/hierarchy6"/>
    <dgm:cxn modelId="{77E09211-CEC9-4117-86DA-4D2AB259F506}" type="presOf" srcId="{A418B701-8C77-4CC4-ADD4-AE3A4A19D157}" destId="{6B94FF1C-9449-4F2A-B1F2-CEE1D912505B}" srcOrd="0" destOrd="0" presId="urn:microsoft.com/office/officeart/2005/8/layout/hierarchy6"/>
    <dgm:cxn modelId="{64C65B15-28D7-423D-B603-54ACEA49BA67}" srcId="{6777BFA7-B993-4CC4-96DE-69063A071FAA}" destId="{FC08CFF4-3943-4DE1-AF55-54BB844F9A58}" srcOrd="0" destOrd="0" parTransId="{C2306064-9C90-421A-9BC0-7E1886C1D061}" sibTransId="{8929F72D-D389-4BE7-A1E7-E4E467A77647}"/>
    <dgm:cxn modelId="{C27D06BA-FB88-48AF-8228-87459F4A0897}" srcId="{5BC21150-702E-485B-AE01-DFD95BC38846}" destId="{B103F201-ECF0-4637-8C0F-3BC8B0F5F620}" srcOrd="0" destOrd="0" parTransId="{6EAF4EE6-D5E3-47DA-9C5B-C54CFD4E104E}" sibTransId="{27CE0B9E-99AE-4A8E-BC8C-F1CF765BEA07}"/>
    <dgm:cxn modelId="{5896A478-4F95-4692-9734-121B68DBE95B}" srcId="{BF6E0446-20AA-4DD3-AE91-BD27976F1D35}" destId="{6777BFA7-B993-4CC4-96DE-69063A071FAA}" srcOrd="1" destOrd="0" parTransId="{DDFC5F8A-6635-4F4B-B87A-995F0595405F}" sibTransId="{64F7A5C4-A401-4817-B1E9-119A69908BAB}"/>
    <dgm:cxn modelId="{85FAA36D-FC53-4DE0-B6C5-2DD888447AC6}" type="presOf" srcId="{4D765EA3-3C2A-49C4-97ED-938919186DA2}" destId="{CFF5F7D6-2A85-4A2F-9861-FB7B9C67FD7C}" srcOrd="0" destOrd="0" presId="urn:microsoft.com/office/officeart/2005/8/layout/hierarchy6"/>
    <dgm:cxn modelId="{9E93FAB4-1025-465D-8FB0-A89024A98BE2}" type="presOf" srcId="{BF64F9F3-3966-4973-9F5B-EEBD38BCE0A3}" destId="{7A4A7572-B6E6-4B1D-82F4-23C228D5AE76}" srcOrd="0" destOrd="0" presId="urn:microsoft.com/office/officeart/2005/8/layout/hierarchy6"/>
    <dgm:cxn modelId="{C2427B96-9731-4202-84B2-4D58859115BE}" type="presOf" srcId="{88BB7614-CC64-499E-AAAB-E16A26CFCDFB}" destId="{1647818C-8284-48EC-A816-C5779470785C}" srcOrd="0" destOrd="0" presId="urn:microsoft.com/office/officeart/2005/8/layout/hierarchy6"/>
    <dgm:cxn modelId="{01D85454-D62E-475A-A398-CE209880CB72}" srcId="{5F5B5E23-99AA-49F9-959D-036FA1D4D287}" destId="{B4FC962F-6548-4EB3-8BD7-BA6E2380AD1C}" srcOrd="0" destOrd="0" parTransId="{F2AAC46E-684D-4330-A2A2-FDAE87AC9C74}" sibTransId="{150B9D0C-15BD-448B-A967-2FABFECD61AF}"/>
    <dgm:cxn modelId="{3BD1C262-E863-48C4-91DC-43D035BCFDAB}" type="presOf" srcId="{3203D753-2867-420C-8A85-4478E1BBAC5D}" destId="{CCA44102-53B5-426A-9172-FAD354613126}" srcOrd="0" destOrd="0" presId="urn:microsoft.com/office/officeart/2005/8/layout/hierarchy6"/>
    <dgm:cxn modelId="{7887151D-93B0-4AC9-B44E-F355E49094CC}" type="presOf" srcId="{F2AAC46E-684D-4330-A2A2-FDAE87AC9C74}" destId="{234E7679-8D8E-4D6B-B757-EB94E191B303}" srcOrd="0" destOrd="0" presId="urn:microsoft.com/office/officeart/2005/8/layout/hierarchy6"/>
    <dgm:cxn modelId="{931809BF-AB39-4073-957A-A1435799D052}" srcId="{ACF39FC5-0713-4D63-8862-234CB4F23E60}" destId="{92EF8860-4F1A-4B75-BF80-00A3983DA9B2}" srcOrd="0" destOrd="0" parTransId="{F3CD7E63-6588-41B5-9FC4-908A97433A01}" sibTransId="{DBE183F1-82DE-4870-A5BB-D651FB2F4B29}"/>
    <dgm:cxn modelId="{0A5164CF-07C8-4FCF-950A-D0E9F70FF84F}" type="presOf" srcId="{A336D75C-148E-4D24-BE60-73F54F342469}" destId="{0BEFD71C-96BD-4F7E-AF9A-C2644D319A21}" srcOrd="0" destOrd="0" presId="urn:microsoft.com/office/officeart/2005/8/layout/hierarchy6"/>
    <dgm:cxn modelId="{58A18034-52D2-4277-9636-5728D9680953}" type="presOf" srcId="{5BC21150-702E-485B-AE01-DFD95BC38846}" destId="{E6481D9E-D82F-4A6C-8F46-0CBEFFC77697}" srcOrd="0" destOrd="0" presId="urn:microsoft.com/office/officeart/2005/8/layout/hierarchy6"/>
    <dgm:cxn modelId="{6A3EC84A-134F-47DF-8FDB-A7E7971F13FA}" type="presOf" srcId="{D84B7EDE-937C-4D9C-AE37-432903C364CB}" destId="{AF1DA47C-20F1-4D8B-A6F1-0CDC53972A0A}" srcOrd="0" destOrd="0" presId="urn:microsoft.com/office/officeart/2005/8/layout/hierarchy6"/>
    <dgm:cxn modelId="{CBC25F6A-8A80-4962-BA63-A4786C152662}" type="presOf" srcId="{1F3E252E-94F7-4528-8A86-212E17E91BFE}" destId="{65DEE3D1-B71C-485C-B28D-7EB02E3579B7}" srcOrd="0" destOrd="0" presId="urn:microsoft.com/office/officeart/2005/8/layout/hierarchy6"/>
    <dgm:cxn modelId="{4437BCFC-98DD-4BA6-9E94-C9EE59CF135C}" type="presOf" srcId="{BF6E0446-20AA-4DD3-AE91-BD27976F1D35}" destId="{7B1B136E-091A-42AE-86DB-E5F27F1D03F2}" srcOrd="0" destOrd="0" presId="urn:microsoft.com/office/officeart/2005/8/layout/hierarchy6"/>
    <dgm:cxn modelId="{63F37BD3-C58D-4F42-9D51-1EB3D68BC489}" type="presOf" srcId="{76E3D956-7EB5-4533-915C-2AA65EFC431C}" destId="{DDFF63D4-425D-44B6-BC53-22B342F64D2F}" srcOrd="0" destOrd="0" presId="urn:microsoft.com/office/officeart/2005/8/layout/hierarchy6"/>
    <dgm:cxn modelId="{84328CCB-7EEC-4130-8BB3-A3B3B5B2F469}" srcId="{F92F2CBF-EB51-43EB-9D63-25DE5EFB7F8B}" destId="{1F3E252E-94F7-4528-8A86-212E17E91BFE}" srcOrd="1" destOrd="0" parTransId="{92D78D84-BB2E-4BB7-A46B-9DCB3704FBF1}" sibTransId="{32BDA75B-B58F-42DF-996F-F8B8FABC2811}"/>
    <dgm:cxn modelId="{58E4F938-0B6A-4845-B908-51F349C985F6}" type="presOf" srcId="{AEBCE80A-8A1F-43A6-9540-854D2FA6A127}" destId="{C0D4048E-FDB4-42DE-B106-4A6D8CB5E0D6}" srcOrd="0" destOrd="0" presId="urn:microsoft.com/office/officeart/2005/8/layout/hierarchy6"/>
    <dgm:cxn modelId="{3580C9E8-D5C2-43EF-85E1-80EF3253EAA2}" type="presOf" srcId="{145922C3-B9ED-436B-AB46-D9766A625C07}" destId="{C328D836-FA06-4700-A71D-433A1783DF10}" srcOrd="0" destOrd="0" presId="urn:microsoft.com/office/officeart/2005/8/layout/hierarchy6"/>
    <dgm:cxn modelId="{1084CAE2-156D-473E-BC11-DA116A6B56D3}" type="presOf" srcId="{EDD240F2-A367-4D57-896D-26A7697F144F}" destId="{9A601926-CF3A-4123-B05B-7A38AA9936C3}" srcOrd="0" destOrd="0" presId="urn:microsoft.com/office/officeart/2005/8/layout/hierarchy6"/>
    <dgm:cxn modelId="{20E2CD17-2B3C-49A2-865D-3EB5DA72FDEE}" srcId="{E23A5B21-F187-441C-93A7-EC65E22F6FE6}" destId="{CD37619E-CAAE-4D9F-99D7-EC4DADCC49BC}" srcOrd="0" destOrd="0" parTransId="{88BB7614-CC64-499E-AAAB-E16A26CFCDFB}" sibTransId="{1A75E067-E5E6-41A2-8230-87309D23CB7A}"/>
    <dgm:cxn modelId="{9E1919F5-9243-40D2-A97A-B384F2F1404B}" type="presOf" srcId="{B545746D-AFA1-4476-AE23-C1BFAE3CC6D9}" destId="{F822FB9A-985A-4B22-A12E-3C874ADA41F0}" srcOrd="0" destOrd="0" presId="urn:microsoft.com/office/officeart/2005/8/layout/hierarchy6"/>
    <dgm:cxn modelId="{7909AF9A-C6C4-401F-B10C-6E95B31F57C4}" type="presOf" srcId="{C2306064-9C90-421A-9BC0-7E1886C1D061}" destId="{854C2DEF-B1CB-41EF-B8D7-88A67D44B6F4}" srcOrd="0" destOrd="0" presId="urn:microsoft.com/office/officeart/2005/8/layout/hierarchy6"/>
    <dgm:cxn modelId="{397D6E85-F9F3-41B2-AE4C-7358E0F7EC12}" type="presOf" srcId="{7706554E-4028-42D1-AF9C-A5F8D01DD110}" destId="{5B7F944B-7E2B-474B-B407-31C7ECE8AEE4}" srcOrd="0" destOrd="0" presId="urn:microsoft.com/office/officeart/2005/8/layout/hierarchy6"/>
    <dgm:cxn modelId="{7DABB277-BBEB-4522-BA22-C43A637A1B95}" type="presOf" srcId="{C03216FA-B299-4AF7-BF57-80B08D75F5F8}" destId="{F92BA2BD-D697-49AD-BB1C-420F35AAC7DC}" srcOrd="0" destOrd="0" presId="urn:microsoft.com/office/officeart/2005/8/layout/hierarchy6"/>
    <dgm:cxn modelId="{6FE090CE-2DA6-4E7C-9DD1-48F22CE3E3F5}" type="presParOf" srcId="{C7E6DF73-B93E-48FB-BE9D-3F5B3A20ED04}" destId="{ADA1506B-6341-4DA0-AD70-0440D12E09CE}" srcOrd="0" destOrd="0" presId="urn:microsoft.com/office/officeart/2005/8/layout/hierarchy6"/>
    <dgm:cxn modelId="{C597D705-DC1D-4C48-9EC8-AF947EE7268B}" type="presParOf" srcId="{ADA1506B-6341-4DA0-AD70-0440D12E09CE}" destId="{89AFE494-5860-442C-BAC3-6925F845DB5A}" srcOrd="0" destOrd="0" presId="urn:microsoft.com/office/officeart/2005/8/layout/hierarchy6"/>
    <dgm:cxn modelId="{C670A473-C7BE-4308-8B00-DE12AE39F620}" type="presParOf" srcId="{89AFE494-5860-442C-BAC3-6925F845DB5A}" destId="{89668DC8-D0E5-4697-8056-2D1704EEA793}" srcOrd="0" destOrd="0" presId="urn:microsoft.com/office/officeart/2005/8/layout/hierarchy6"/>
    <dgm:cxn modelId="{2757C7A9-B1E8-4B7C-BC43-501492E303C8}" type="presParOf" srcId="{89668DC8-D0E5-4697-8056-2D1704EEA793}" destId="{55E340AD-DBD5-4DE6-9ED1-01E05AE9BE40}" srcOrd="0" destOrd="0" presId="urn:microsoft.com/office/officeart/2005/8/layout/hierarchy6"/>
    <dgm:cxn modelId="{C9428176-3713-4CE5-A728-0961199C09DF}" type="presParOf" srcId="{89668DC8-D0E5-4697-8056-2D1704EEA793}" destId="{C2DC8A33-282F-4181-A5A0-7DDAE2A6A09D}" srcOrd="1" destOrd="0" presId="urn:microsoft.com/office/officeart/2005/8/layout/hierarchy6"/>
    <dgm:cxn modelId="{F72CE94D-3566-4129-B3FA-359A89ED06A3}" type="presParOf" srcId="{C2DC8A33-282F-4181-A5A0-7DDAE2A6A09D}" destId="{136DDDDF-AC19-4EB3-B892-9872EFB95B26}" srcOrd="0" destOrd="0" presId="urn:microsoft.com/office/officeart/2005/8/layout/hierarchy6"/>
    <dgm:cxn modelId="{C0708260-EB2E-48D7-BB86-6499F241659E}" type="presParOf" srcId="{C2DC8A33-282F-4181-A5A0-7DDAE2A6A09D}" destId="{A8FDB96F-4464-4CB7-8FA4-4D85FE8A250E}" srcOrd="1" destOrd="0" presId="urn:microsoft.com/office/officeart/2005/8/layout/hierarchy6"/>
    <dgm:cxn modelId="{D8EBCC44-5ADA-42DC-B2B2-F5A6D5F82EA6}" type="presParOf" srcId="{A8FDB96F-4464-4CB7-8FA4-4D85FE8A250E}" destId="{24E9FE9A-D7D3-49B5-932A-5EB0CAD9224F}" srcOrd="0" destOrd="0" presId="urn:microsoft.com/office/officeart/2005/8/layout/hierarchy6"/>
    <dgm:cxn modelId="{F1566431-E028-4DC3-8DA0-26AE25BB4FA2}" type="presParOf" srcId="{A8FDB96F-4464-4CB7-8FA4-4D85FE8A250E}" destId="{2378F186-71F2-4CB3-8854-1BEAC6A928B1}" srcOrd="1" destOrd="0" presId="urn:microsoft.com/office/officeart/2005/8/layout/hierarchy6"/>
    <dgm:cxn modelId="{0DBACBA6-DB13-4F40-A6CB-3D14B8CBCE26}" type="presParOf" srcId="{2378F186-71F2-4CB3-8854-1BEAC6A928B1}" destId="{BBCDA4EF-C272-414C-BBEE-68CD0F5F4B75}" srcOrd="0" destOrd="0" presId="urn:microsoft.com/office/officeart/2005/8/layout/hierarchy6"/>
    <dgm:cxn modelId="{4B587A4A-20CB-4CED-91D3-5E9F333851EF}" type="presParOf" srcId="{2378F186-71F2-4CB3-8854-1BEAC6A928B1}" destId="{ECC4A727-4414-493B-9D6D-4755143473C5}" srcOrd="1" destOrd="0" presId="urn:microsoft.com/office/officeart/2005/8/layout/hierarchy6"/>
    <dgm:cxn modelId="{A8C03027-4B8A-4F49-B168-747F00B12FE3}" type="presParOf" srcId="{ECC4A727-4414-493B-9D6D-4755143473C5}" destId="{53AFA21B-D582-4D71-9338-0158ED5A2B0B}" srcOrd="0" destOrd="0" presId="urn:microsoft.com/office/officeart/2005/8/layout/hierarchy6"/>
    <dgm:cxn modelId="{62E66713-4D98-48A3-95CB-A6CFF0AB983D}" type="presParOf" srcId="{ECC4A727-4414-493B-9D6D-4755143473C5}" destId="{C037F796-5184-4190-BCE9-E9474C563A72}" srcOrd="1" destOrd="0" presId="urn:microsoft.com/office/officeart/2005/8/layout/hierarchy6"/>
    <dgm:cxn modelId="{77683E99-B73D-433F-8125-D35DFAB9473B}" type="presParOf" srcId="{C037F796-5184-4190-BCE9-E9474C563A72}" destId="{1647818C-8284-48EC-A816-C5779470785C}" srcOrd="0" destOrd="0" presId="urn:microsoft.com/office/officeart/2005/8/layout/hierarchy6"/>
    <dgm:cxn modelId="{94FB7D94-C427-4B08-964C-9F53E1FF761A}" type="presParOf" srcId="{C037F796-5184-4190-BCE9-E9474C563A72}" destId="{1ACEFB3F-AD3E-405A-8ECD-4ED987E7BBDF}" srcOrd="1" destOrd="0" presId="urn:microsoft.com/office/officeart/2005/8/layout/hierarchy6"/>
    <dgm:cxn modelId="{0D2A1DE1-ADD2-40C9-BDA2-FCD83BCCECDD}" type="presParOf" srcId="{1ACEFB3F-AD3E-405A-8ECD-4ED987E7BBDF}" destId="{578FB4F0-DAE9-4F0B-AA85-8390C1B4C1F0}" srcOrd="0" destOrd="0" presId="urn:microsoft.com/office/officeart/2005/8/layout/hierarchy6"/>
    <dgm:cxn modelId="{2ED012AC-6359-4776-BD71-85F970686361}" type="presParOf" srcId="{1ACEFB3F-AD3E-405A-8ECD-4ED987E7BBDF}" destId="{FB519033-3787-4204-A181-6338F7A06632}" srcOrd="1" destOrd="0" presId="urn:microsoft.com/office/officeart/2005/8/layout/hierarchy6"/>
    <dgm:cxn modelId="{DB2FEA07-1D09-4912-BAA8-7C7D3D088470}" type="presParOf" srcId="{2378F186-71F2-4CB3-8854-1BEAC6A928B1}" destId="{7DD6BAB5-3497-425C-BC90-75FF8596D7E8}" srcOrd="2" destOrd="0" presId="urn:microsoft.com/office/officeart/2005/8/layout/hierarchy6"/>
    <dgm:cxn modelId="{0F4BA411-5B85-4048-84D1-8B7E21888837}" type="presParOf" srcId="{2378F186-71F2-4CB3-8854-1BEAC6A928B1}" destId="{B172F6F1-DB94-42F6-84C5-513FF193E933}" srcOrd="3" destOrd="0" presId="urn:microsoft.com/office/officeart/2005/8/layout/hierarchy6"/>
    <dgm:cxn modelId="{88C48413-10B8-4D8D-8117-AB80A7BBC922}" type="presParOf" srcId="{B172F6F1-DB94-42F6-84C5-513FF193E933}" destId="{65DEE3D1-B71C-485C-B28D-7EB02E3579B7}" srcOrd="0" destOrd="0" presId="urn:microsoft.com/office/officeart/2005/8/layout/hierarchy6"/>
    <dgm:cxn modelId="{E90D403E-84CA-4222-96AB-51FB188EA4B1}" type="presParOf" srcId="{B172F6F1-DB94-42F6-84C5-513FF193E933}" destId="{C265532A-1A94-4256-BBC2-F88CFF2D6D9C}" srcOrd="1" destOrd="0" presId="urn:microsoft.com/office/officeart/2005/8/layout/hierarchy6"/>
    <dgm:cxn modelId="{FC460524-592C-4308-818D-87E022E5FB35}" type="presParOf" srcId="{C265532A-1A94-4256-BBC2-F88CFF2D6D9C}" destId="{D8A40886-B7D9-4721-9D43-59363356679D}" srcOrd="0" destOrd="0" presId="urn:microsoft.com/office/officeart/2005/8/layout/hierarchy6"/>
    <dgm:cxn modelId="{DC776E9C-E1FA-4FDE-A608-BD57148079F3}" type="presParOf" srcId="{C265532A-1A94-4256-BBC2-F88CFF2D6D9C}" destId="{74A542AA-952B-4F4E-9373-9B8D20C776CB}" srcOrd="1" destOrd="0" presId="urn:microsoft.com/office/officeart/2005/8/layout/hierarchy6"/>
    <dgm:cxn modelId="{49D7F549-EA35-460C-BE26-6E615DD14A01}" type="presParOf" srcId="{74A542AA-952B-4F4E-9373-9B8D20C776CB}" destId="{E6481D9E-D82F-4A6C-8F46-0CBEFFC77697}" srcOrd="0" destOrd="0" presId="urn:microsoft.com/office/officeart/2005/8/layout/hierarchy6"/>
    <dgm:cxn modelId="{9B0A4EE5-A5DA-4F82-951C-B2FEE15A43E3}" type="presParOf" srcId="{74A542AA-952B-4F4E-9373-9B8D20C776CB}" destId="{74EE8EF9-FBDC-4791-979C-3129884608B6}" srcOrd="1" destOrd="0" presId="urn:microsoft.com/office/officeart/2005/8/layout/hierarchy6"/>
    <dgm:cxn modelId="{414877DA-C45F-489E-9F0D-BB724FB38A43}" type="presParOf" srcId="{74EE8EF9-FBDC-4791-979C-3129884608B6}" destId="{DF396F52-566F-4E93-AA9A-2C3BD3C1BAF3}" srcOrd="0" destOrd="0" presId="urn:microsoft.com/office/officeart/2005/8/layout/hierarchy6"/>
    <dgm:cxn modelId="{B3C60A2B-2244-462A-990E-BF55352AFFFD}" type="presParOf" srcId="{74EE8EF9-FBDC-4791-979C-3129884608B6}" destId="{CC781316-F819-4944-B0AD-DDBBBFC6569A}" srcOrd="1" destOrd="0" presId="urn:microsoft.com/office/officeart/2005/8/layout/hierarchy6"/>
    <dgm:cxn modelId="{429C34EE-090E-4978-B452-A7FD4F7CFF09}" type="presParOf" srcId="{CC781316-F819-4944-B0AD-DDBBBFC6569A}" destId="{ACD2B19E-092F-4E26-9F5C-2FC4A907C0DA}" srcOrd="0" destOrd="0" presId="urn:microsoft.com/office/officeart/2005/8/layout/hierarchy6"/>
    <dgm:cxn modelId="{CF59334A-B87A-4620-A793-56B82ABBA700}" type="presParOf" srcId="{CC781316-F819-4944-B0AD-DDBBBFC6569A}" destId="{E3F419BA-2D15-4975-93A8-72675E812AA8}" srcOrd="1" destOrd="0" presId="urn:microsoft.com/office/officeart/2005/8/layout/hierarchy6"/>
    <dgm:cxn modelId="{0F8C1EF9-C168-4DBF-99D7-2E9BE0C2FE53}" type="presParOf" srcId="{E3F419BA-2D15-4975-93A8-72675E812AA8}" destId="{3E7489B0-0EC2-46F9-99A7-B7F3B2A17D0A}" srcOrd="0" destOrd="0" presId="urn:microsoft.com/office/officeart/2005/8/layout/hierarchy6"/>
    <dgm:cxn modelId="{AF5263C2-F1AF-471C-9C53-C640F870715E}" type="presParOf" srcId="{E3F419BA-2D15-4975-93A8-72675E812AA8}" destId="{D739D9D5-6CA2-4C8F-B12B-28C5EF103DE3}" srcOrd="1" destOrd="0" presId="urn:microsoft.com/office/officeart/2005/8/layout/hierarchy6"/>
    <dgm:cxn modelId="{9F1C129A-E210-4041-A9B7-EEE769C586A1}" type="presParOf" srcId="{D739D9D5-6CA2-4C8F-B12B-28C5EF103DE3}" destId="{8772F5F5-7FE1-4C75-973A-7734D44DFFF6}" srcOrd="0" destOrd="0" presId="urn:microsoft.com/office/officeart/2005/8/layout/hierarchy6"/>
    <dgm:cxn modelId="{E8AE8277-D0A9-4315-9026-0A81B2D222E4}" type="presParOf" srcId="{D739D9D5-6CA2-4C8F-B12B-28C5EF103DE3}" destId="{89AD75B8-5667-4E22-9114-EC0A5EF0CE75}" srcOrd="1" destOrd="0" presId="urn:microsoft.com/office/officeart/2005/8/layout/hierarchy6"/>
    <dgm:cxn modelId="{3C83006C-E814-469F-A89D-11987D55E47A}" type="presParOf" srcId="{89AD75B8-5667-4E22-9114-EC0A5EF0CE75}" destId="{BDFCFD52-95B1-40BD-B8A8-B6647186D19D}" srcOrd="0" destOrd="0" presId="urn:microsoft.com/office/officeart/2005/8/layout/hierarchy6"/>
    <dgm:cxn modelId="{3FB5DB12-BCE0-4F10-A786-6B6FB42A035E}" type="presParOf" srcId="{89AD75B8-5667-4E22-9114-EC0A5EF0CE75}" destId="{DA0B7F1E-EBFB-43C6-8003-E0C24E09CC48}" srcOrd="1" destOrd="0" presId="urn:microsoft.com/office/officeart/2005/8/layout/hierarchy6"/>
    <dgm:cxn modelId="{0F90F961-9BA9-414D-8731-2B5252779BA5}" type="presParOf" srcId="{DA0B7F1E-EBFB-43C6-8003-E0C24E09CC48}" destId="{0BEFD71C-96BD-4F7E-AF9A-C2644D319A21}" srcOrd="0" destOrd="0" presId="urn:microsoft.com/office/officeart/2005/8/layout/hierarchy6"/>
    <dgm:cxn modelId="{841F02C1-A4E6-424B-9BFD-F5B8699C09FB}" type="presParOf" srcId="{DA0B7F1E-EBFB-43C6-8003-E0C24E09CC48}" destId="{442474B0-F902-446C-80D7-5E6DE14AAA79}" srcOrd="1" destOrd="0" presId="urn:microsoft.com/office/officeart/2005/8/layout/hierarchy6"/>
    <dgm:cxn modelId="{DC078124-6B15-49F1-A404-A44DB91C2BBE}" type="presParOf" srcId="{442474B0-F902-446C-80D7-5E6DE14AAA79}" destId="{F92BA2BD-D697-49AD-BB1C-420F35AAC7DC}" srcOrd="0" destOrd="0" presId="urn:microsoft.com/office/officeart/2005/8/layout/hierarchy6"/>
    <dgm:cxn modelId="{2B1986AA-620A-406F-992A-DD5BAE201016}" type="presParOf" srcId="{442474B0-F902-446C-80D7-5E6DE14AAA79}" destId="{C3622DA9-650C-47DD-A951-67AD93343E8F}" srcOrd="1" destOrd="0" presId="urn:microsoft.com/office/officeart/2005/8/layout/hierarchy6"/>
    <dgm:cxn modelId="{8816970D-8A05-4478-A1D9-86D9205E99AC}" type="presParOf" srcId="{C3622DA9-650C-47DD-A951-67AD93343E8F}" destId="{6B94FF1C-9449-4F2A-B1F2-CEE1D912505B}" srcOrd="0" destOrd="0" presId="urn:microsoft.com/office/officeart/2005/8/layout/hierarchy6"/>
    <dgm:cxn modelId="{D853C3B5-C645-48E1-8869-B791662D2C17}" type="presParOf" srcId="{C3622DA9-650C-47DD-A951-67AD93343E8F}" destId="{8F94F175-B90A-4230-A8C8-B0B52DC9AFFC}" srcOrd="1" destOrd="0" presId="urn:microsoft.com/office/officeart/2005/8/layout/hierarchy6"/>
    <dgm:cxn modelId="{74E99F34-D598-4234-B055-96A753898B08}" type="presParOf" srcId="{89AD75B8-5667-4E22-9114-EC0A5EF0CE75}" destId="{CF3AD234-94F8-4CD7-8110-AF9B719529E3}" srcOrd="2" destOrd="0" presId="urn:microsoft.com/office/officeart/2005/8/layout/hierarchy6"/>
    <dgm:cxn modelId="{C0C27AF9-BECC-4AE0-8B5D-C026BB875128}" type="presParOf" srcId="{89AD75B8-5667-4E22-9114-EC0A5EF0CE75}" destId="{E93CA9C3-1BBA-400B-955B-42DC476D3301}" srcOrd="3" destOrd="0" presId="urn:microsoft.com/office/officeart/2005/8/layout/hierarchy6"/>
    <dgm:cxn modelId="{74620EA8-AB75-44AE-9259-36EB0E34F4F3}" type="presParOf" srcId="{E93CA9C3-1BBA-400B-955B-42DC476D3301}" destId="{5B7F944B-7E2B-474B-B407-31C7ECE8AEE4}" srcOrd="0" destOrd="0" presId="urn:microsoft.com/office/officeart/2005/8/layout/hierarchy6"/>
    <dgm:cxn modelId="{004BF6FC-EC9E-42C0-B618-137E8C8EB115}" type="presParOf" srcId="{E93CA9C3-1BBA-400B-955B-42DC476D3301}" destId="{43448DFD-0F41-4399-83B2-5AB24D4C7D74}" srcOrd="1" destOrd="0" presId="urn:microsoft.com/office/officeart/2005/8/layout/hierarchy6"/>
    <dgm:cxn modelId="{5A91F432-64FE-4821-9B11-713C6BBE6275}" type="presParOf" srcId="{43448DFD-0F41-4399-83B2-5AB24D4C7D74}" destId="{AF1DA47C-20F1-4D8B-A6F1-0CDC53972A0A}" srcOrd="0" destOrd="0" presId="urn:microsoft.com/office/officeart/2005/8/layout/hierarchy6"/>
    <dgm:cxn modelId="{994A30F8-E6E2-4F72-B2E8-1C32B7C8B717}" type="presParOf" srcId="{43448DFD-0F41-4399-83B2-5AB24D4C7D74}" destId="{C93479B9-5C69-476F-AFEC-1A651F6FD420}" srcOrd="1" destOrd="0" presId="urn:microsoft.com/office/officeart/2005/8/layout/hierarchy6"/>
    <dgm:cxn modelId="{FDEA6678-F4E6-4E08-9762-FF10FB87A3A0}" type="presParOf" srcId="{C93479B9-5C69-476F-AFEC-1A651F6FD420}" destId="{901C4CE0-03FB-4E42-BFAE-A6BA17B3C41C}" srcOrd="0" destOrd="0" presId="urn:microsoft.com/office/officeart/2005/8/layout/hierarchy6"/>
    <dgm:cxn modelId="{0878520A-DCC8-42F0-AA1B-44D59504C03C}" type="presParOf" srcId="{C93479B9-5C69-476F-AFEC-1A651F6FD420}" destId="{53BAC3D2-293D-47E7-A35C-30CA968C8A73}" srcOrd="1" destOrd="0" presId="urn:microsoft.com/office/officeart/2005/8/layout/hierarchy6"/>
    <dgm:cxn modelId="{120193A5-DCBA-4E5C-B9F3-BE0041ADAA5B}" type="presParOf" srcId="{E3F419BA-2D15-4975-93A8-72675E812AA8}" destId="{51F2CC25-7321-4A37-9E2D-FBDD811CCE46}" srcOrd="2" destOrd="0" presId="urn:microsoft.com/office/officeart/2005/8/layout/hierarchy6"/>
    <dgm:cxn modelId="{739C3535-3B23-4533-9460-F8DE7CBBA8C8}" type="presParOf" srcId="{E3F419BA-2D15-4975-93A8-72675E812AA8}" destId="{1F7D39FB-977E-42A7-A056-7F26B4426380}" srcOrd="3" destOrd="0" presId="urn:microsoft.com/office/officeart/2005/8/layout/hierarchy6"/>
    <dgm:cxn modelId="{80A07781-58F3-4B2E-B460-E081F88E476C}" type="presParOf" srcId="{1F7D39FB-977E-42A7-A056-7F26B4426380}" destId="{1ED70288-AAB4-4A4E-90BC-8AA07BCA6E3E}" srcOrd="0" destOrd="0" presId="urn:microsoft.com/office/officeart/2005/8/layout/hierarchy6"/>
    <dgm:cxn modelId="{929537FA-D562-443D-9FBD-89F7799C59DC}" type="presParOf" srcId="{1F7D39FB-977E-42A7-A056-7F26B4426380}" destId="{0EFE03CC-DEF1-48E1-9C9F-B5E0D43D482A}" srcOrd="1" destOrd="0" presId="urn:microsoft.com/office/officeart/2005/8/layout/hierarchy6"/>
    <dgm:cxn modelId="{A0620CED-DAAB-452F-BD54-19609885C7AD}" type="presParOf" srcId="{0EFE03CC-DEF1-48E1-9C9F-B5E0D43D482A}" destId="{C3E6F96D-B2A7-4477-9F55-930D6CC0C2E2}" srcOrd="0" destOrd="0" presId="urn:microsoft.com/office/officeart/2005/8/layout/hierarchy6"/>
    <dgm:cxn modelId="{6A1CA615-A5FE-4511-8FD7-BC7E8406DE83}" type="presParOf" srcId="{0EFE03CC-DEF1-48E1-9C9F-B5E0D43D482A}" destId="{F2A084A9-C117-4833-B37A-777CA124C0D2}" srcOrd="1" destOrd="0" presId="urn:microsoft.com/office/officeart/2005/8/layout/hierarchy6"/>
    <dgm:cxn modelId="{6941B05E-EAA6-43C0-B5D0-CB2E1F31B247}" type="presParOf" srcId="{F2A084A9-C117-4833-B37A-777CA124C0D2}" destId="{C0D4048E-FDB4-42DE-B106-4A6D8CB5E0D6}" srcOrd="0" destOrd="0" presId="urn:microsoft.com/office/officeart/2005/8/layout/hierarchy6"/>
    <dgm:cxn modelId="{296B41D7-CF52-41B0-9BE2-3F73DCA6DC4F}" type="presParOf" srcId="{F2A084A9-C117-4833-B37A-777CA124C0D2}" destId="{B59A5B96-E99B-4758-AC6E-493740026967}" srcOrd="1" destOrd="0" presId="urn:microsoft.com/office/officeart/2005/8/layout/hierarchy6"/>
    <dgm:cxn modelId="{A734F241-41FF-4113-AC71-7C6DB3761E87}" type="presParOf" srcId="{B59A5B96-E99B-4758-AC6E-493740026967}" destId="{C6DF1C5C-9C2D-47A6-B2FB-166CBB8E26A7}" srcOrd="0" destOrd="0" presId="urn:microsoft.com/office/officeart/2005/8/layout/hierarchy6"/>
    <dgm:cxn modelId="{FD7726F4-6DB9-462E-AE8A-F211957D7B7D}" type="presParOf" srcId="{B59A5B96-E99B-4758-AC6E-493740026967}" destId="{6D9D2ACE-1E89-4712-9F9C-FC60D56DC28E}" srcOrd="1" destOrd="0" presId="urn:microsoft.com/office/officeart/2005/8/layout/hierarchy6"/>
    <dgm:cxn modelId="{722EA30A-D9D3-414E-90F7-EC947B33959A}" type="presParOf" srcId="{6D9D2ACE-1E89-4712-9F9C-FC60D56DC28E}" destId="{36968BF5-87A7-4621-9CFB-F14BEC1394EB}" srcOrd="0" destOrd="0" presId="urn:microsoft.com/office/officeart/2005/8/layout/hierarchy6"/>
    <dgm:cxn modelId="{16743986-23C7-4A2D-ACE6-A4E42664858F}" type="presParOf" srcId="{6D9D2ACE-1E89-4712-9F9C-FC60D56DC28E}" destId="{4FD430BA-2D41-4DFE-A5D0-EB8340DD3F69}" srcOrd="1" destOrd="0" presId="urn:microsoft.com/office/officeart/2005/8/layout/hierarchy6"/>
    <dgm:cxn modelId="{3F0A53EE-9D47-4369-AD55-A6CB182746D8}" type="presParOf" srcId="{4FD430BA-2D41-4DFE-A5D0-EB8340DD3F69}" destId="{DDFF63D4-425D-44B6-BC53-22B342F64D2F}" srcOrd="0" destOrd="0" presId="urn:microsoft.com/office/officeart/2005/8/layout/hierarchy6"/>
    <dgm:cxn modelId="{C4D2C5EB-DED7-4E59-BC97-7FEFC5C4817A}" type="presParOf" srcId="{4FD430BA-2D41-4DFE-A5D0-EB8340DD3F69}" destId="{324DD118-4652-477D-8B19-9A38DDDC003F}" srcOrd="1" destOrd="0" presId="urn:microsoft.com/office/officeart/2005/8/layout/hierarchy6"/>
    <dgm:cxn modelId="{4CCB01CE-D47D-4BD1-86EC-F3C0C0BFFE0C}" type="presParOf" srcId="{324DD118-4652-477D-8B19-9A38DDDC003F}" destId="{CCA44102-53B5-426A-9172-FAD354613126}" srcOrd="0" destOrd="0" presId="urn:microsoft.com/office/officeart/2005/8/layout/hierarchy6"/>
    <dgm:cxn modelId="{54A67644-B4DA-4D76-AEF4-40FA59835C1E}" type="presParOf" srcId="{324DD118-4652-477D-8B19-9A38DDDC003F}" destId="{0E39E65D-93E4-4C11-9958-252D7A022110}" srcOrd="1" destOrd="0" presId="urn:microsoft.com/office/officeart/2005/8/layout/hierarchy6"/>
    <dgm:cxn modelId="{C2FCFAEE-5FBA-4F66-976D-C913DD34C444}" type="presParOf" srcId="{0E39E65D-93E4-4C11-9958-252D7A022110}" destId="{F822FB9A-985A-4B22-A12E-3C874ADA41F0}" srcOrd="0" destOrd="0" presId="urn:microsoft.com/office/officeart/2005/8/layout/hierarchy6"/>
    <dgm:cxn modelId="{FE0B4DC1-1D0A-4287-B303-FA81EB0F47B4}" type="presParOf" srcId="{0E39E65D-93E4-4C11-9958-252D7A022110}" destId="{90518DFC-4580-4C12-AD23-D78931A4D59C}" srcOrd="1" destOrd="0" presId="urn:microsoft.com/office/officeart/2005/8/layout/hierarchy6"/>
    <dgm:cxn modelId="{BA49CF41-EF7F-46F9-A911-1ACFA21C3709}" type="presParOf" srcId="{90518DFC-4580-4C12-AD23-D78931A4D59C}" destId="{9A601926-CF3A-4123-B05B-7A38AA9936C3}" srcOrd="0" destOrd="0" presId="urn:microsoft.com/office/officeart/2005/8/layout/hierarchy6"/>
    <dgm:cxn modelId="{540B4AA0-A6FE-4AEC-B90D-3A926E1F0153}" type="presParOf" srcId="{90518DFC-4580-4C12-AD23-D78931A4D59C}" destId="{C1F9EFA5-11B9-4B58-857B-7C563C2DB3AB}" srcOrd="1" destOrd="0" presId="urn:microsoft.com/office/officeart/2005/8/layout/hierarchy6"/>
    <dgm:cxn modelId="{1B074870-D412-4006-8F36-A89DC54A31C6}" type="presParOf" srcId="{C1F9EFA5-11B9-4B58-857B-7C563C2DB3AB}" destId="{3B88000C-35AD-4177-B034-5416E94CCE09}" srcOrd="0" destOrd="0" presId="urn:microsoft.com/office/officeart/2005/8/layout/hierarchy6"/>
    <dgm:cxn modelId="{72DE9912-AE0D-46CC-9CC0-24DBB2BBF109}" type="presParOf" srcId="{C1F9EFA5-11B9-4B58-857B-7C563C2DB3AB}" destId="{33FCD131-8F34-4A36-BF83-2EDA8674498B}" srcOrd="1" destOrd="0" presId="urn:microsoft.com/office/officeart/2005/8/layout/hierarchy6"/>
    <dgm:cxn modelId="{3FE73D69-CBFF-4E50-A4CC-D2CF75F33B88}" type="presParOf" srcId="{33FCD131-8F34-4A36-BF83-2EDA8674498B}" destId="{DAB1F095-B042-4761-8EA9-E8FB6946321E}" srcOrd="0" destOrd="0" presId="urn:microsoft.com/office/officeart/2005/8/layout/hierarchy6"/>
    <dgm:cxn modelId="{7304A39A-519D-4661-8858-7116A7BD7803}" type="presParOf" srcId="{33FCD131-8F34-4A36-BF83-2EDA8674498B}" destId="{0845273E-04C6-419F-BA45-E2509D7BC158}" srcOrd="1" destOrd="0" presId="urn:microsoft.com/office/officeart/2005/8/layout/hierarchy6"/>
    <dgm:cxn modelId="{CA08820B-800D-4432-8324-321986525FA2}" type="presParOf" srcId="{0845273E-04C6-419F-BA45-E2509D7BC158}" destId="{92BA1D3A-3B44-4B68-B1F6-2A756F3A1F63}" srcOrd="0" destOrd="0" presId="urn:microsoft.com/office/officeart/2005/8/layout/hierarchy6"/>
    <dgm:cxn modelId="{F8C84D8D-B738-494B-B0F0-7AEE7454225C}" type="presParOf" srcId="{0845273E-04C6-419F-BA45-E2509D7BC158}" destId="{2D40050D-8176-4F00-AD5D-50CD163810E1}" srcOrd="1" destOrd="0" presId="urn:microsoft.com/office/officeart/2005/8/layout/hierarchy6"/>
    <dgm:cxn modelId="{7EC8B910-C9E6-45BC-B950-4AA5E2843118}" type="presParOf" srcId="{2D40050D-8176-4F00-AD5D-50CD163810E1}" destId="{7B1B136E-091A-42AE-86DB-E5F27F1D03F2}" srcOrd="0" destOrd="0" presId="urn:microsoft.com/office/officeart/2005/8/layout/hierarchy6"/>
    <dgm:cxn modelId="{DA2B97E8-05CA-454E-9C61-F1F3BAC97AB2}" type="presParOf" srcId="{2D40050D-8176-4F00-AD5D-50CD163810E1}" destId="{8011314A-F2AE-4A70-BE8E-52EDAE85A5BB}" srcOrd="1" destOrd="0" presId="urn:microsoft.com/office/officeart/2005/8/layout/hierarchy6"/>
    <dgm:cxn modelId="{8217A184-7184-4F41-882A-9ACA2C5E374A}" type="presParOf" srcId="{8011314A-F2AE-4A70-BE8E-52EDAE85A5BB}" destId="{7A4A7572-B6E6-4B1D-82F4-23C228D5AE76}" srcOrd="0" destOrd="0" presId="urn:microsoft.com/office/officeart/2005/8/layout/hierarchy6"/>
    <dgm:cxn modelId="{6247B035-6917-4DB6-9F4D-F24389CAC321}" type="presParOf" srcId="{8011314A-F2AE-4A70-BE8E-52EDAE85A5BB}" destId="{8B936BF0-808F-4F8C-B8B4-698E9A82FA68}" srcOrd="1" destOrd="0" presId="urn:microsoft.com/office/officeart/2005/8/layout/hierarchy6"/>
    <dgm:cxn modelId="{633AE4C9-A9F1-4D3E-B031-AE0D6110E159}" type="presParOf" srcId="{8B936BF0-808F-4F8C-B8B4-698E9A82FA68}" destId="{C328D836-FA06-4700-A71D-433A1783DF10}" srcOrd="0" destOrd="0" presId="urn:microsoft.com/office/officeart/2005/8/layout/hierarchy6"/>
    <dgm:cxn modelId="{66B432E6-6946-4EAE-AC43-79A9E6DA4355}" type="presParOf" srcId="{8B936BF0-808F-4F8C-B8B4-698E9A82FA68}" destId="{5BFF54DF-3D74-4030-B12D-5071B9C66041}" srcOrd="1" destOrd="0" presId="urn:microsoft.com/office/officeart/2005/8/layout/hierarchy6"/>
    <dgm:cxn modelId="{34174E81-DB6C-4C87-9CD0-46190B1A8E7B}" type="presParOf" srcId="{5BFF54DF-3D74-4030-B12D-5071B9C66041}" destId="{CFF5F7D6-2A85-4A2F-9861-FB7B9C67FD7C}" srcOrd="0" destOrd="0" presId="urn:microsoft.com/office/officeart/2005/8/layout/hierarchy6"/>
    <dgm:cxn modelId="{48F1FF17-7706-4041-8D8D-582C1E81053D}" type="presParOf" srcId="{5BFF54DF-3D74-4030-B12D-5071B9C66041}" destId="{C14BC7D8-3C49-4CD1-ADD8-DE2F998E2544}" srcOrd="1" destOrd="0" presId="urn:microsoft.com/office/officeart/2005/8/layout/hierarchy6"/>
    <dgm:cxn modelId="{59017AF2-6B20-4F37-BD17-52808FEE644D}" type="presParOf" srcId="{C14BC7D8-3C49-4CD1-ADD8-DE2F998E2544}" destId="{024ECE9B-5907-43F8-AF21-BFB67D00BCC9}" srcOrd="0" destOrd="0" presId="urn:microsoft.com/office/officeart/2005/8/layout/hierarchy6"/>
    <dgm:cxn modelId="{3F430FC7-2657-4D76-9A06-DCB34795621A}" type="presParOf" srcId="{C14BC7D8-3C49-4CD1-ADD8-DE2F998E2544}" destId="{376FD4B4-42BF-4280-A235-735B766DDF96}" srcOrd="1" destOrd="0" presId="urn:microsoft.com/office/officeart/2005/8/layout/hierarchy6"/>
    <dgm:cxn modelId="{1E6CC321-CAFB-45AF-A26C-B40E6C2CD1D9}" type="presParOf" srcId="{8011314A-F2AE-4A70-BE8E-52EDAE85A5BB}" destId="{2AF34BF0-53BD-4736-A2EE-CD60F1742F6D}" srcOrd="2" destOrd="0" presId="urn:microsoft.com/office/officeart/2005/8/layout/hierarchy6"/>
    <dgm:cxn modelId="{30672559-1BD0-4855-ADE5-7093F16B217B}" type="presParOf" srcId="{8011314A-F2AE-4A70-BE8E-52EDAE85A5BB}" destId="{A4835878-7014-4316-B0EE-17E753CEC034}" srcOrd="3" destOrd="0" presId="urn:microsoft.com/office/officeart/2005/8/layout/hierarchy6"/>
    <dgm:cxn modelId="{45785D7A-7705-4375-B7A8-12BB2E6FB7A9}" type="presParOf" srcId="{A4835878-7014-4316-B0EE-17E753CEC034}" destId="{E2867311-F3C3-441F-A44D-E395F1628851}" srcOrd="0" destOrd="0" presId="urn:microsoft.com/office/officeart/2005/8/layout/hierarchy6"/>
    <dgm:cxn modelId="{22CDCB54-DCFC-4509-B3BA-B1E759E64590}" type="presParOf" srcId="{A4835878-7014-4316-B0EE-17E753CEC034}" destId="{44DD6D7B-5DE8-489F-AD0F-488CCDF12730}" srcOrd="1" destOrd="0" presId="urn:microsoft.com/office/officeart/2005/8/layout/hierarchy6"/>
    <dgm:cxn modelId="{4EB6E34C-6CB0-4978-B4EA-228E898E79D7}" type="presParOf" srcId="{44DD6D7B-5DE8-489F-AD0F-488CCDF12730}" destId="{854C2DEF-B1CB-41EF-B8D7-88A67D44B6F4}" srcOrd="0" destOrd="0" presId="urn:microsoft.com/office/officeart/2005/8/layout/hierarchy6"/>
    <dgm:cxn modelId="{96A9F041-DB4C-4DCC-9787-AEEDE2EBA034}" type="presParOf" srcId="{44DD6D7B-5DE8-489F-AD0F-488CCDF12730}" destId="{5870D153-E1B5-4076-AB03-E96674FE731C}" srcOrd="1" destOrd="0" presId="urn:microsoft.com/office/officeart/2005/8/layout/hierarchy6"/>
    <dgm:cxn modelId="{23337D32-98C0-47CB-BE69-64F35BD19ABA}" type="presParOf" srcId="{5870D153-E1B5-4076-AB03-E96674FE731C}" destId="{0DB7CE21-0C23-453B-92A5-BC7CBDECD541}" srcOrd="0" destOrd="0" presId="urn:microsoft.com/office/officeart/2005/8/layout/hierarchy6"/>
    <dgm:cxn modelId="{D972341C-87A3-4B05-99FD-3B60480B54CE}" type="presParOf" srcId="{5870D153-E1B5-4076-AB03-E96674FE731C}" destId="{0611F73B-60D9-4233-B9AC-001E9C269F1B}" srcOrd="1" destOrd="0" presId="urn:microsoft.com/office/officeart/2005/8/layout/hierarchy6"/>
    <dgm:cxn modelId="{CDD0532B-0ED0-4AA4-B6EE-22AE1BFE5F83}" type="presParOf" srcId="{0E39E65D-93E4-4C11-9958-252D7A022110}" destId="{735B237C-4E8A-48CF-BB29-CFDA73037653}" srcOrd="2" destOrd="0" presId="urn:microsoft.com/office/officeart/2005/8/layout/hierarchy6"/>
    <dgm:cxn modelId="{802A3A2A-A77E-480C-9791-D3A23FBDD443}" type="presParOf" srcId="{0E39E65D-93E4-4C11-9958-252D7A022110}" destId="{793AA7CC-91F9-4CF6-A070-26D3F14F4F22}" srcOrd="3" destOrd="0" presId="urn:microsoft.com/office/officeart/2005/8/layout/hierarchy6"/>
    <dgm:cxn modelId="{759F8BB4-6C1D-47C4-AA30-47A776895F3D}" type="presParOf" srcId="{793AA7CC-91F9-4CF6-A070-26D3F14F4F22}" destId="{81AACCDB-FEC5-4EEC-9B2C-F59AD122C242}" srcOrd="0" destOrd="0" presId="urn:microsoft.com/office/officeart/2005/8/layout/hierarchy6"/>
    <dgm:cxn modelId="{FA1E1EF5-A9DC-4FBE-90E3-2EB47151ED63}" type="presParOf" srcId="{793AA7CC-91F9-4CF6-A070-26D3F14F4F22}" destId="{B9899291-1322-4AAC-BB4D-2C4C7D0757E3}" srcOrd="1" destOrd="0" presId="urn:microsoft.com/office/officeart/2005/8/layout/hierarchy6"/>
    <dgm:cxn modelId="{4EF4D020-E021-4D93-91E7-302A6A9DA78E}" type="presParOf" srcId="{B9899291-1322-4AAC-BB4D-2C4C7D0757E3}" destId="{94203AF7-2B9A-4934-94EF-DB19C98E71C0}" srcOrd="0" destOrd="0" presId="urn:microsoft.com/office/officeart/2005/8/layout/hierarchy6"/>
    <dgm:cxn modelId="{3002C00E-4BD3-4C72-92D1-8E4368AC953D}" type="presParOf" srcId="{B9899291-1322-4AAC-BB4D-2C4C7D0757E3}" destId="{AC480338-4C8A-4820-897B-1A691CF6034F}" srcOrd="1" destOrd="0" presId="urn:microsoft.com/office/officeart/2005/8/layout/hierarchy6"/>
    <dgm:cxn modelId="{222C482C-8FF1-4CB4-9274-AD2C6EA701C6}" type="presParOf" srcId="{AC480338-4C8A-4820-897B-1A691CF6034F}" destId="{C57878A7-E67E-497F-ADED-82219AEABBF8}" srcOrd="0" destOrd="0" presId="urn:microsoft.com/office/officeart/2005/8/layout/hierarchy6"/>
    <dgm:cxn modelId="{0EF48178-5197-463C-8FDC-1F6B1AFDF91A}" type="presParOf" srcId="{AC480338-4C8A-4820-897B-1A691CF6034F}" destId="{2863E91F-1B05-4710-853F-904FB9F7D55F}" srcOrd="1" destOrd="0" presId="urn:microsoft.com/office/officeart/2005/8/layout/hierarchy6"/>
    <dgm:cxn modelId="{5AAA2B48-B641-4846-9528-DB45253669F7}" type="presParOf" srcId="{B59A5B96-E99B-4758-AC6E-493740026967}" destId="{72F847E0-3560-4182-B35D-CEE69C314693}" srcOrd="2" destOrd="0" presId="urn:microsoft.com/office/officeart/2005/8/layout/hierarchy6"/>
    <dgm:cxn modelId="{DE5C639A-A397-49C3-9B7F-59ECA490E688}" type="presParOf" srcId="{B59A5B96-E99B-4758-AC6E-493740026967}" destId="{8B035C45-6E3A-4F82-850A-35C2D1827EF5}" srcOrd="3" destOrd="0" presId="urn:microsoft.com/office/officeart/2005/8/layout/hierarchy6"/>
    <dgm:cxn modelId="{61BE165E-298F-40AD-B576-66FB152C3B8E}" type="presParOf" srcId="{8B035C45-6E3A-4F82-850A-35C2D1827EF5}" destId="{521A834D-7EE0-4242-BF7A-29AE5D1877AD}" srcOrd="0" destOrd="0" presId="urn:microsoft.com/office/officeart/2005/8/layout/hierarchy6"/>
    <dgm:cxn modelId="{018E9FA5-9D80-4B23-B4BF-1E0CCC8017AF}" type="presParOf" srcId="{8B035C45-6E3A-4F82-850A-35C2D1827EF5}" destId="{C8427156-0FDF-4EB5-83C9-1E559574BC2D}" srcOrd="1" destOrd="0" presId="urn:microsoft.com/office/officeart/2005/8/layout/hierarchy6"/>
    <dgm:cxn modelId="{335AFC68-FD97-415C-BFFD-40EE89196B03}" type="presParOf" srcId="{C8427156-0FDF-4EB5-83C9-1E559574BC2D}" destId="{234E7679-8D8E-4D6B-B757-EB94E191B303}" srcOrd="0" destOrd="0" presId="urn:microsoft.com/office/officeart/2005/8/layout/hierarchy6"/>
    <dgm:cxn modelId="{B9937DC4-5D6E-4A57-B44A-FDE0FA5BE84C}" type="presParOf" srcId="{C8427156-0FDF-4EB5-83C9-1E559574BC2D}" destId="{16DB5BC8-F389-4D70-B3AD-C6852B9EDCC9}" srcOrd="1" destOrd="0" presId="urn:microsoft.com/office/officeart/2005/8/layout/hierarchy6"/>
    <dgm:cxn modelId="{D2C70E4E-691E-45DA-B965-7BF46DDFF939}" type="presParOf" srcId="{16DB5BC8-F389-4D70-B3AD-C6852B9EDCC9}" destId="{E60A4CB8-3ECE-4DCC-B45A-A3D666DEB774}" srcOrd="0" destOrd="0" presId="urn:microsoft.com/office/officeart/2005/8/layout/hierarchy6"/>
    <dgm:cxn modelId="{75722150-E253-4069-982E-FA1FCFD8564A}" type="presParOf" srcId="{16DB5BC8-F389-4D70-B3AD-C6852B9EDCC9}" destId="{F4D15C05-7B89-4EC0-9F3E-C019A2C1018A}" srcOrd="1" destOrd="0" presId="urn:microsoft.com/office/officeart/2005/8/layout/hierarchy6"/>
    <dgm:cxn modelId="{B2513B58-875E-4ABD-BDFD-AC66711D632C}" type="presParOf" srcId="{C7E6DF73-B93E-48FB-BE9D-3F5B3A20ED04}" destId="{1D0015AD-9FD4-42AF-B5AB-C787DF5D5580}" srcOrd="1" destOrd="0" presId="urn:microsoft.com/office/officeart/2005/8/layout/hierarchy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1C66F-E153-48AB-818B-C5B006795343}">
      <dsp:nvSpPr>
        <dsp:cNvPr id="0" name=""/>
        <dsp:cNvSpPr/>
      </dsp:nvSpPr>
      <dsp:spPr>
        <a:xfrm>
          <a:off x="0" y="566280"/>
          <a:ext cx="8504238" cy="856800"/>
        </a:xfrm>
        <a:prstGeom prst="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2C3AB62B-319D-460D-B8FC-FA0CA92DBE32}">
      <dsp:nvSpPr>
        <dsp:cNvPr id="0" name=""/>
        <dsp:cNvSpPr/>
      </dsp:nvSpPr>
      <dsp:spPr>
        <a:xfrm>
          <a:off x="425211" y="64439"/>
          <a:ext cx="5952966" cy="100368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5008" tIns="0" rIns="225008" bIns="0" numCol="1" spcCol="1270" anchor="ctr" anchorCtr="0">
          <a:noAutofit/>
        </a:bodyPr>
        <a:lstStyle/>
        <a:p>
          <a:pPr lvl="0" algn="ctr" defTabSz="1511300" rtl="1">
            <a:lnSpc>
              <a:spcPct val="90000"/>
            </a:lnSpc>
            <a:spcBef>
              <a:spcPct val="0"/>
            </a:spcBef>
            <a:spcAft>
              <a:spcPct val="35000"/>
            </a:spcAft>
          </a:pPr>
          <a:r>
            <a:rPr lang="fa-IR" sz="3400" kern="1200" dirty="0" smtClean="0">
              <a:solidFill>
                <a:schemeClr val="bg1"/>
              </a:solidFill>
              <a:cs typeface="B Mitra" pitchFamily="2" charset="-78"/>
            </a:rPr>
            <a:t>سالیانه </a:t>
          </a:r>
          <a:r>
            <a:rPr lang="fa-IR" sz="3400" kern="1200" dirty="0" smtClean="0">
              <a:solidFill>
                <a:srgbClr val="FFC000"/>
              </a:solidFill>
              <a:cs typeface="B Mitra" pitchFamily="2" charset="-78"/>
            </a:rPr>
            <a:t>92</a:t>
          </a:r>
          <a:r>
            <a:rPr lang="ar-SA" sz="3400" kern="1200" dirty="0" smtClean="0">
              <a:solidFill>
                <a:srgbClr val="FFC000"/>
              </a:solidFill>
              <a:cs typeface="B Mitra" pitchFamily="2" charset="-78"/>
            </a:rPr>
            <a:t> هزار </a:t>
          </a:r>
          <a:r>
            <a:rPr lang="ar-SA" sz="3400" kern="1200" dirty="0" smtClean="0">
              <a:solidFill>
                <a:schemeClr val="bg1"/>
              </a:solidFill>
              <a:cs typeface="B Mitra" pitchFamily="2" charset="-78"/>
            </a:rPr>
            <a:t>مورد جدید</a:t>
          </a:r>
          <a:endParaRPr lang="en-US" sz="3400" kern="1200" dirty="0" smtClean="0">
            <a:solidFill>
              <a:schemeClr val="bg1"/>
            </a:solidFill>
            <a:cs typeface="B Mitra" pitchFamily="2" charset="-78"/>
          </a:endParaRPr>
        </a:p>
      </dsp:txBody>
      <dsp:txXfrm>
        <a:off x="474207" y="113435"/>
        <a:ext cx="5854974" cy="905688"/>
      </dsp:txXfrm>
    </dsp:sp>
    <dsp:sp modelId="{98CD2E0D-DEA7-4F9F-8C42-9FB7737D35D4}">
      <dsp:nvSpPr>
        <dsp:cNvPr id="0" name=""/>
        <dsp:cNvSpPr/>
      </dsp:nvSpPr>
      <dsp:spPr>
        <a:xfrm>
          <a:off x="0" y="2108520"/>
          <a:ext cx="8504238" cy="856800"/>
        </a:xfrm>
        <a:prstGeom prst="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1CD1F3A8-5E9A-4734-ADB6-7BD9128F6276}">
      <dsp:nvSpPr>
        <dsp:cNvPr id="0" name=""/>
        <dsp:cNvSpPr/>
      </dsp:nvSpPr>
      <dsp:spPr>
        <a:xfrm>
          <a:off x="425211" y="1606680"/>
          <a:ext cx="5952966" cy="100368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5008" tIns="0" rIns="225008" bIns="0" numCol="1" spcCol="1270" anchor="ctr" anchorCtr="0">
          <a:noAutofit/>
        </a:bodyPr>
        <a:lstStyle/>
        <a:p>
          <a:pPr lvl="0" algn="ctr" defTabSz="1511300" rtl="1">
            <a:lnSpc>
              <a:spcPct val="90000"/>
            </a:lnSpc>
            <a:spcBef>
              <a:spcPct val="0"/>
            </a:spcBef>
            <a:spcAft>
              <a:spcPct val="35000"/>
            </a:spcAft>
          </a:pPr>
          <a:r>
            <a:rPr lang="fa-IR" sz="3400" kern="1200" dirty="0" smtClean="0">
              <a:solidFill>
                <a:srgbClr val="FFC000"/>
              </a:solidFill>
              <a:cs typeface="B Mitra" pitchFamily="2" charset="-78"/>
            </a:rPr>
            <a:t>300 هزار </a:t>
          </a:r>
          <a:r>
            <a:rPr lang="fa-IR" sz="3400" kern="1200" dirty="0" smtClean="0">
              <a:solidFill>
                <a:schemeClr val="bg1"/>
              </a:solidFill>
              <a:cs typeface="B Mitra" pitchFamily="2" charset="-78"/>
            </a:rPr>
            <a:t>بیمار بهبود یافته در طی 5 سال </a:t>
          </a:r>
          <a:endParaRPr lang="en-US" sz="3400" kern="1200" dirty="0" smtClean="0">
            <a:solidFill>
              <a:schemeClr val="bg1"/>
            </a:solidFill>
            <a:cs typeface="B Mitra" pitchFamily="2" charset="-78"/>
          </a:endParaRPr>
        </a:p>
      </dsp:txBody>
      <dsp:txXfrm>
        <a:off x="474207" y="1655676"/>
        <a:ext cx="5854974" cy="905688"/>
      </dsp:txXfrm>
    </dsp:sp>
    <dsp:sp modelId="{6915A736-D725-4291-A048-6D1666BBE0CC}">
      <dsp:nvSpPr>
        <dsp:cNvPr id="0" name=""/>
        <dsp:cNvSpPr/>
      </dsp:nvSpPr>
      <dsp:spPr>
        <a:xfrm>
          <a:off x="0" y="3650759"/>
          <a:ext cx="8504238" cy="856800"/>
        </a:xfrm>
        <a:prstGeom prst="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697E6469-9E84-46BE-96BC-DE7434E736D9}">
      <dsp:nvSpPr>
        <dsp:cNvPr id="0" name=""/>
        <dsp:cNvSpPr/>
      </dsp:nvSpPr>
      <dsp:spPr>
        <a:xfrm>
          <a:off x="425211" y="3148919"/>
          <a:ext cx="5952966" cy="100368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5008" tIns="0" rIns="225008" bIns="0" numCol="1" spcCol="1270" anchor="ctr" anchorCtr="0">
          <a:noAutofit/>
        </a:bodyPr>
        <a:lstStyle/>
        <a:p>
          <a:pPr lvl="0" algn="ctr" defTabSz="1511300">
            <a:lnSpc>
              <a:spcPct val="90000"/>
            </a:lnSpc>
            <a:spcBef>
              <a:spcPct val="0"/>
            </a:spcBef>
            <a:spcAft>
              <a:spcPct val="35000"/>
            </a:spcAft>
          </a:pPr>
          <a:r>
            <a:rPr lang="fa-IR" sz="3400" kern="1200" dirty="0" smtClean="0">
              <a:solidFill>
                <a:srgbClr val="FFC000"/>
              </a:solidFill>
              <a:cs typeface="B Nazanin" panose="00000400000000000000" pitchFamily="2" charset="-78"/>
            </a:rPr>
            <a:t>دومین</a:t>
          </a:r>
          <a:r>
            <a:rPr lang="fa-IR" sz="3400" kern="1200" dirty="0" smtClean="0">
              <a:cs typeface="B Nazanin" panose="00000400000000000000" pitchFamily="2" charset="-78"/>
            </a:rPr>
            <a:t> دلیل مرگ و میر</a:t>
          </a:r>
          <a:endParaRPr lang="en-US" sz="3400" kern="1200" dirty="0">
            <a:cs typeface="B Nazanin" panose="00000400000000000000" pitchFamily="2" charset="-78"/>
          </a:endParaRPr>
        </a:p>
      </dsp:txBody>
      <dsp:txXfrm>
        <a:off x="474207" y="3197915"/>
        <a:ext cx="5854974" cy="905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6F1FD-0E26-43AE-BA5F-FD734A162FFF}">
      <dsp:nvSpPr>
        <dsp:cNvPr id="0" name=""/>
        <dsp:cNvSpPr/>
      </dsp:nvSpPr>
      <dsp:spPr>
        <a:xfrm rot="10800000">
          <a:off x="420999" y="2475"/>
          <a:ext cx="3286130" cy="779520"/>
        </a:xfrm>
        <a:prstGeom prst="homePlat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3747" tIns="68580" rIns="128016" bIns="68580" numCol="1" spcCol="1270" anchor="ctr" anchorCtr="0">
          <a:noAutofit/>
        </a:bodyPr>
        <a:lstStyle/>
        <a:p>
          <a:pPr lvl="0" algn="ctr" defTabSz="800100">
            <a:lnSpc>
              <a:spcPct val="90000"/>
            </a:lnSpc>
            <a:spcBef>
              <a:spcPct val="0"/>
            </a:spcBef>
            <a:spcAft>
              <a:spcPct val="35000"/>
            </a:spcAft>
          </a:pPr>
          <a:r>
            <a:rPr lang="fa-IR" sz="1800" kern="1200" dirty="0" smtClean="0">
              <a:cs typeface="B Nazanin" panose="00000400000000000000" pitchFamily="2" charset="-78"/>
            </a:rPr>
            <a:t>عدم مصرف 5 وعده میوه؛ </a:t>
          </a:r>
          <a:r>
            <a:rPr lang="fa-IR" sz="1800" b="1" kern="1200" dirty="0" smtClean="0">
              <a:solidFill>
                <a:srgbClr val="FFFF00"/>
              </a:solidFill>
              <a:cs typeface="B Nazanin" panose="00000400000000000000" pitchFamily="2" charset="-78"/>
            </a:rPr>
            <a:t>90%</a:t>
          </a:r>
          <a:endParaRPr lang="en-US" sz="1800" b="1" kern="1200" dirty="0">
            <a:solidFill>
              <a:srgbClr val="FFFF00"/>
            </a:solidFill>
            <a:cs typeface="B Nazanin" panose="00000400000000000000" pitchFamily="2" charset="-78"/>
          </a:endParaRPr>
        </a:p>
      </dsp:txBody>
      <dsp:txXfrm rot="10800000">
        <a:off x="615879" y="2475"/>
        <a:ext cx="3091250" cy="779520"/>
      </dsp:txXfrm>
    </dsp:sp>
    <dsp:sp modelId="{BE399EC6-E7C2-45F2-860B-3B7ADF4DE3B1}">
      <dsp:nvSpPr>
        <dsp:cNvPr id="0" name=""/>
        <dsp:cNvSpPr/>
      </dsp:nvSpPr>
      <dsp:spPr>
        <a:xfrm>
          <a:off x="331469" y="2475"/>
          <a:ext cx="779520" cy="779520"/>
        </a:xfrm>
        <a:prstGeom prst="ellipse">
          <a:avLst/>
        </a:prstGeom>
        <a:solidFill>
          <a:schemeClr val="accent1">
            <a:tint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05A2F923-E5F7-4923-8414-C26BF5C9EF43}">
      <dsp:nvSpPr>
        <dsp:cNvPr id="0" name=""/>
        <dsp:cNvSpPr/>
      </dsp:nvSpPr>
      <dsp:spPr>
        <a:xfrm rot="10800000">
          <a:off x="489967" y="1014688"/>
          <a:ext cx="3194173" cy="779520"/>
        </a:xfrm>
        <a:prstGeom prst="homePlat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3747" tIns="68580" rIns="128016" bIns="68580" numCol="1" spcCol="1270" anchor="ctr" anchorCtr="0">
          <a:noAutofit/>
        </a:bodyPr>
        <a:lstStyle/>
        <a:p>
          <a:pPr lvl="0" algn="ctr" defTabSz="800100">
            <a:lnSpc>
              <a:spcPct val="90000"/>
            </a:lnSpc>
            <a:spcBef>
              <a:spcPct val="0"/>
            </a:spcBef>
            <a:spcAft>
              <a:spcPct val="35000"/>
            </a:spcAft>
          </a:pPr>
          <a:r>
            <a:rPr lang="fa-IR" sz="1800" kern="1200" dirty="0" smtClean="0">
              <a:cs typeface="B Nazanin" panose="00000400000000000000" pitchFamily="2" charset="-78"/>
            </a:rPr>
            <a:t>فعالیت بدنی کم؛ </a:t>
          </a:r>
          <a:r>
            <a:rPr lang="fa-IR" sz="1800" b="1" kern="1200" dirty="0" smtClean="0">
              <a:solidFill>
                <a:srgbClr val="FFFF00"/>
              </a:solidFill>
              <a:cs typeface="B Nazanin" panose="00000400000000000000" pitchFamily="2" charset="-78"/>
            </a:rPr>
            <a:t>40%</a:t>
          </a:r>
          <a:endParaRPr lang="en-US" sz="1800" b="1" kern="1200" dirty="0">
            <a:solidFill>
              <a:srgbClr val="FFFF00"/>
            </a:solidFill>
            <a:cs typeface="B Nazanin" panose="00000400000000000000" pitchFamily="2" charset="-78"/>
          </a:endParaRPr>
        </a:p>
      </dsp:txBody>
      <dsp:txXfrm rot="10800000">
        <a:off x="684847" y="1014688"/>
        <a:ext cx="2999293" cy="779520"/>
      </dsp:txXfrm>
    </dsp:sp>
    <dsp:sp modelId="{EBFE8FEC-E520-46F1-8444-E7BF8A705AD2}">
      <dsp:nvSpPr>
        <dsp:cNvPr id="0" name=""/>
        <dsp:cNvSpPr/>
      </dsp:nvSpPr>
      <dsp:spPr>
        <a:xfrm>
          <a:off x="354459" y="1014688"/>
          <a:ext cx="779520" cy="779520"/>
        </a:xfrm>
        <a:prstGeom prst="ellipse">
          <a:avLst/>
        </a:prstGeom>
        <a:solidFill>
          <a:schemeClr val="accent1">
            <a:tint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F47BD155-B238-4100-A05C-F3AD165BF3A3}">
      <dsp:nvSpPr>
        <dsp:cNvPr id="0" name=""/>
        <dsp:cNvSpPr/>
      </dsp:nvSpPr>
      <dsp:spPr>
        <a:xfrm rot="10800000">
          <a:off x="583025" y="2026902"/>
          <a:ext cx="3070095" cy="779520"/>
        </a:xfrm>
        <a:prstGeom prst="homePlat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3747" tIns="68580" rIns="128016" bIns="68580" numCol="1" spcCol="1270" anchor="ctr" anchorCtr="0">
          <a:noAutofit/>
        </a:bodyPr>
        <a:lstStyle/>
        <a:p>
          <a:pPr lvl="0" algn="ctr" defTabSz="800100">
            <a:lnSpc>
              <a:spcPct val="90000"/>
            </a:lnSpc>
            <a:spcBef>
              <a:spcPct val="0"/>
            </a:spcBef>
            <a:spcAft>
              <a:spcPct val="35000"/>
            </a:spcAft>
          </a:pPr>
          <a:r>
            <a:rPr lang="fa-IR" sz="1800" kern="1200" dirty="0" smtClean="0">
              <a:cs typeface="B Nazanin" panose="00000400000000000000" pitchFamily="2" charset="-78"/>
            </a:rPr>
            <a:t>افزایش وزن؛ </a:t>
          </a:r>
          <a:r>
            <a:rPr lang="fa-IR" sz="1800" b="1" kern="1200" dirty="0" smtClean="0">
              <a:solidFill>
                <a:srgbClr val="FFFF00"/>
              </a:solidFill>
              <a:cs typeface="B Nazanin" panose="00000400000000000000" pitchFamily="2" charset="-78"/>
            </a:rPr>
            <a:t>50%</a:t>
          </a:r>
          <a:endParaRPr lang="en-US" sz="1800" b="1" kern="1200" dirty="0">
            <a:solidFill>
              <a:srgbClr val="FFFF00"/>
            </a:solidFill>
            <a:cs typeface="B Nazanin" panose="00000400000000000000" pitchFamily="2" charset="-78"/>
          </a:endParaRPr>
        </a:p>
      </dsp:txBody>
      <dsp:txXfrm rot="10800000">
        <a:off x="777905" y="2026902"/>
        <a:ext cx="2875215" cy="779520"/>
      </dsp:txXfrm>
    </dsp:sp>
    <dsp:sp modelId="{79D6528C-3FCE-48B4-8C01-8C9DF5BE620B}">
      <dsp:nvSpPr>
        <dsp:cNvPr id="0" name=""/>
        <dsp:cNvSpPr/>
      </dsp:nvSpPr>
      <dsp:spPr>
        <a:xfrm>
          <a:off x="385478" y="2026902"/>
          <a:ext cx="779520" cy="779520"/>
        </a:xfrm>
        <a:prstGeom prst="ellipse">
          <a:avLst/>
        </a:prstGeom>
        <a:solidFill>
          <a:schemeClr val="accent1">
            <a:tint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EF726F98-87B8-4E84-BA48-43A4FB69F872}">
      <dsp:nvSpPr>
        <dsp:cNvPr id="0" name=""/>
        <dsp:cNvSpPr/>
      </dsp:nvSpPr>
      <dsp:spPr>
        <a:xfrm rot="10800000">
          <a:off x="583025" y="3039115"/>
          <a:ext cx="3070095" cy="779520"/>
        </a:xfrm>
        <a:prstGeom prst="homePlat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3747" tIns="68580" rIns="128016" bIns="68580" numCol="1" spcCol="1270" anchor="ctr" anchorCtr="0">
          <a:noAutofit/>
        </a:bodyPr>
        <a:lstStyle/>
        <a:p>
          <a:pPr lvl="0" algn="ctr" defTabSz="800100">
            <a:lnSpc>
              <a:spcPct val="90000"/>
            </a:lnSpc>
            <a:spcBef>
              <a:spcPct val="0"/>
            </a:spcBef>
            <a:spcAft>
              <a:spcPct val="35000"/>
            </a:spcAft>
          </a:pPr>
          <a:r>
            <a:rPr lang="fa-IR" sz="1800" kern="1200" dirty="0" smtClean="0">
              <a:cs typeface="B Nazanin" panose="00000400000000000000" pitchFamily="2" charset="-78"/>
            </a:rPr>
            <a:t>کلسترول بالا؛ </a:t>
          </a:r>
          <a:r>
            <a:rPr lang="fa-IR" sz="1800" b="1" kern="1200" dirty="0" smtClean="0">
              <a:solidFill>
                <a:srgbClr val="FFFF00"/>
              </a:solidFill>
              <a:cs typeface="B Nazanin" panose="00000400000000000000" pitchFamily="2" charset="-78"/>
            </a:rPr>
            <a:t>50%</a:t>
          </a:r>
          <a:endParaRPr lang="en-US" sz="1800" b="1" kern="1200" dirty="0">
            <a:solidFill>
              <a:srgbClr val="FFFF00"/>
            </a:solidFill>
            <a:cs typeface="B Nazanin" panose="00000400000000000000" pitchFamily="2" charset="-78"/>
          </a:endParaRPr>
        </a:p>
      </dsp:txBody>
      <dsp:txXfrm rot="10800000">
        <a:off x="777905" y="3039115"/>
        <a:ext cx="2875215" cy="779520"/>
      </dsp:txXfrm>
    </dsp:sp>
    <dsp:sp modelId="{4674AAB8-5AA0-4262-8A4D-49576A63C22B}">
      <dsp:nvSpPr>
        <dsp:cNvPr id="0" name=""/>
        <dsp:cNvSpPr/>
      </dsp:nvSpPr>
      <dsp:spPr>
        <a:xfrm>
          <a:off x="385478" y="3039115"/>
          <a:ext cx="779520" cy="779520"/>
        </a:xfrm>
        <a:prstGeom prst="ellipse">
          <a:avLst/>
        </a:prstGeom>
        <a:solidFill>
          <a:schemeClr val="accent1">
            <a:tint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6F1FD-0E26-43AE-BA5F-FD734A162FFF}">
      <dsp:nvSpPr>
        <dsp:cNvPr id="0" name=""/>
        <dsp:cNvSpPr/>
      </dsp:nvSpPr>
      <dsp:spPr>
        <a:xfrm rot="10800000">
          <a:off x="420999" y="2624"/>
          <a:ext cx="3288714" cy="778811"/>
        </a:xfrm>
        <a:prstGeom prst="homePlat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3434" tIns="68580" rIns="128016" bIns="68580" numCol="1" spcCol="1270" anchor="ctr" anchorCtr="0">
          <a:noAutofit/>
        </a:bodyPr>
        <a:lstStyle/>
        <a:p>
          <a:pPr lvl="0" algn="ctr" defTabSz="800100" rtl="1">
            <a:lnSpc>
              <a:spcPct val="90000"/>
            </a:lnSpc>
            <a:spcBef>
              <a:spcPct val="0"/>
            </a:spcBef>
            <a:spcAft>
              <a:spcPct val="35000"/>
            </a:spcAft>
          </a:pPr>
          <a:r>
            <a:rPr lang="fa-IR" sz="1800" kern="1200" dirty="0" smtClean="0">
              <a:cs typeface="B Nazanin" panose="00000400000000000000" pitchFamily="2" charset="-78"/>
            </a:rPr>
            <a:t>میزان مصرف انرژی</a:t>
          </a:r>
          <a:r>
            <a:rPr lang="en-US" sz="1800" kern="1200" dirty="0" smtClean="0">
              <a:cs typeface="B Nazanin" panose="00000400000000000000" pitchFamily="2" charset="-78"/>
            </a:rPr>
            <a:t> </a:t>
          </a:r>
          <a:r>
            <a:rPr lang="fa-IR" sz="1800" kern="1200" dirty="0" smtClean="0">
              <a:cs typeface="B Nazanin" panose="00000400000000000000" pitchFamily="2" charset="-78"/>
            </a:rPr>
            <a:t>؛ </a:t>
          </a:r>
        </a:p>
        <a:p>
          <a:pPr lvl="0" algn="ctr" defTabSz="800100" rtl="1">
            <a:lnSpc>
              <a:spcPct val="90000"/>
            </a:lnSpc>
            <a:spcBef>
              <a:spcPct val="0"/>
            </a:spcBef>
            <a:spcAft>
              <a:spcPct val="35000"/>
            </a:spcAft>
          </a:pPr>
          <a:r>
            <a:rPr lang="fa-IR" sz="1800" kern="1200" dirty="0" smtClean="0">
              <a:solidFill>
                <a:srgbClr val="FFFF00"/>
              </a:solidFill>
              <a:cs typeface="B Nazanin" panose="00000400000000000000" pitchFamily="2" charset="-78"/>
            </a:rPr>
            <a:t>2800 کیلوگرم</a:t>
          </a:r>
          <a:r>
            <a:rPr lang="fa-IR" sz="1800" kern="1200" dirty="0" smtClean="0">
              <a:cs typeface="B Nazanin" panose="00000400000000000000" pitchFamily="2" charset="-78"/>
            </a:rPr>
            <a:t> (در برابر 1900)</a:t>
          </a:r>
          <a:endParaRPr lang="en-US" sz="1800" b="1" kern="1200" dirty="0">
            <a:solidFill>
              <a:srgbClr val="FFFF00"/>
            </a:solidFill>
            <a:cs typeface="B Nazanin" panose="00000400000000000000" pitchFamily="2" charset="-78"/>
          </a:endParaRPr>
        </a:p>
      </dsp:txBody>
      <dsp:txXfrm rot="10800000">
        <a:off x="615702" y="2624"/>
        <a:ext cx="3094011" cy="778811"/>
      </dsp:txXfrm>
    </dsp:sp>
    <dsp:sp modelId="{BE399EC6-E7C2-45F2-860B-3B7ADF4DE3B1}">
      <dsp:nvSpPr>
        <dsp:cNvPr id="0" name=""/>
        <dsp:cNvSpPr/>
      </dsp:nvSpPr>
      <dsp:spPr>
        <a:xfrm>
          <a:off x="332060" y="2624"/>
          <a:ext cx="778811" cy="778811"/>
        </a:xfrm>
        <a:prstGeom prst="ellipse">
          <a:avLst/>
        </a:prstGeom>
        <a:solidFill>
          <a:schemeClr val="accent1">
            <a:tint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05A2F923-E5F7-4923-8414-C26BF5C9EF43}">
      <dsp:nvSpPr>
        <dsp:cNvPr id="0" name=""/>
        <dsp:cNvSpPr/>
      </dsp:nvSpPr>
      <dsp:spPr>
        <a:xfrm rot="10800000">
          <a:off x="490021" y="1013916"/>
          <a:ext cx="3196684" cy="778811"/>
        </a:xfrm>
        <a:prstGeom prst="homePlat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3434" tIns="68580" rIns="128016" bIns="68580" numCol="1" spcCol="1270" anchor="ctr" anchorCtr="0">
          <a:noAutofit/>
        </a:bodyPr>
        <a:lstStyle/>
        <a:p>
          <a:pPr lvl="0" algn="ctr" defTabSz="800100" rtl="1">
            <a:lnSpc>
              <a:spcPct val="90000"/>
            </a:lnSpc>
            <a:spcBef>
              <a:spcPct val="0"/>
            </a:spcBef>
            <a:spcAft>
              <a:spcPct val="35000"/>
            </a:spcAft>
          </a:pPr>
          <a:r>
            <a:rPr lang="fa-IR" sz="1800" kern="1200" dirty="0" smtClean="0">
              <a:cs typeface="B Nazanin" panose="00000400000000000000" pitchFamily="2" charset="-78"/>
            </a:rPr>
            <a:t>سرانه تولید گاز </a:t>
          </a:r>
          <a:r>
            <a:rPr lang="en-US" sz="1800" kern="1200" dirty="0" smtClean="0">
              <a:cs typeface="B Nazanin" panose="00000400000000000000" pitchFamily="2" charset="-78"/>
            </a:rPr>
            <a:t>Co2</a:t>
          </a:r>
          <a:r>
            <a:rPr lang="fa-IR" sz="1800" kern="1200" dirty="0" smtClean="0">
              <a:cs typeface="B Nazanin" panose="00000400000000000000" pitchFamily="2" charset="-78"/>
            </a:rPr>
            <a:t>؛ </a:t>
          </a:r>
        </a:p>
        <a:p>
          <a:pPr lvl="0" algn="ctr" defTabSz="800100" rtl="1">
            <a:lnSpc>
              <a:spcPct val="90000"/>
            </a:lnSpc>
            <a:spcBef>
              <a:spcPct val="0"/>
            </a:spcBef>
            <a:spcAft>
              <a:spcPct val="35000"/>
            </a:spcAft>
          </a:pPr>
          <a:r>
            <a:rPr lang="fa-IR" sz="1800" kern="1200" dirty="0" smtClean="0">
              <a:solidFill>
                <a:srgbClr val="FFFF00"/>
              </a:solidFill>
              <a:cs typeface="B Nazanin" panose="00000400000000000000" pitchFamily="2" charset="-78"/>
            </a:rPr>
            <a:t>7 تن </a:t>
          </a:r>
          <a:r>
            <a:rPr lang="fa-IR" sz="1800" kern="1200" dirty="0" smtClean="0">
              <a:cs typeface="B Nazanin" panose="00000400000000000000" pitchFamily="2" charset="-78"/>
            </a:rPr>
            <a:t>(در برابر 4/6)</a:t>
          </a:r>
          <a:endParaRPr lang="en-US" sz="1800" b="1" kern="1200" dirty="0">
            <a:solidFill>
              <a:srgbClr val="FFFF00"/>
            </a:solidFill>
            <a:cs typeface="B Nazanin" panose="00000400000000000000" pitchFamily="2" charset="-78"/>
          </a:endParaRPr>
        </a:p>
      </dsp:txBody>
      <dsp:txXfrm rot="10800000">
        <a:off x="684724" y="1013916"/>
        <a:ext cx="3001981" cy="778811"/>
      </dsp:txXfrm>
    </dsp:sp>
    <dsp:sp modelId="{EBFE8FEC-E520-46F1-8444-E7BF8A705AD2}">
      <dsp:nvSpPr>
        <dsp:cNvPr id="0" name=""/>
        <dsp:cNvSpPr/>
      </dsp:nvSpPr>
      <dsp:spPr>
        <a:xfrm>
          <a:off x="355068" y="1013916"/>
          <a:ext cx="778811" cy="778811"/>
        </a:xfrm>
        <a:prstGeom prst="ellipse">
          <a:avLst/>
        </a:prstGeom>
        <a:solidFill>
          <a:schemeClr val="accent1">
            <a:tint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F47BD155-B238-4100-A05C-F3AD165BF3A3}">
      <dsp:nvSpPr>
        <dsp:cNvPr id="0" name=""/>
        <dsp:cNvSpPr/>
      </dsp:nvSpPr>
      <dsp:spPr>
        <a:xfrm rot="10800000">
          <a:off x="583153" y="2025209"/>
          <a:ext cx="3072509" cy="778811"/>
        </a:xfrm>
        <a:prstGeom prst="homePlat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3434" tIns="68580" rIns="128016" bIns="68580" numCol="1" spcCol="1270" anchor="ctr" anchorCtr="0">
          <a:noAutofit/>
        </a:bodyPr>
        <a:lstStyle/>
        <a:p>
          <a:pPr lvl="0" algn="ctr" defTabSz="800100">
            <a:lnSpc>
              <a:spcPct val="90000"/>
            </a:lnSpc>
            <a:spcBef>
              <a:spcPct val="0"/>
            </a:spcBef>
            <a:spcAft>
              <a:spcPct val="35000"/>
            </a:spcAft>
          </a:pPr>
          <a:r>
            <a:rPr lang="fa-IR" sz="1800" kern="1200" dirty="0" smtClean="0">
              <a:cs typeface="B Nazanin" panose="00000400000000000000" pitchFamily="2" charset="-78"/>
            </a:rPr>
            <a:t>ذرات معلق؛</a:t>
          </a:r>
        </a:p>
        <a:p>
          <a:pPr lvl="0" algn="ctr" defTabSz="800100">
            <a:lnSpc>
              <a:spcPct val="90000"/>
            </a:lnSpc>
            <a:spcBef>
              <a:spcPct val="0"/>
            </a:spcBef>
            <a:spcAft>
              <a:spcPct val="35000"/>
            </a:spcAft>
          </a:pPr>
          <a:r>
            <a:rPr lang="fa-IR" sz="1800" kern="1200" dirty="0" smtClean="0">
              <a:solidFill>
                <a:srgbClr val="FFFF00"/>
              </a:solidFill>
              <a:cs typeface="B Nazanin" panose="00000400000000000000" pitchFamily="2" charset="-78"/>
            </a:rPr>
            <a:t>115 میکروگرم </a:t>
          </a:r>
          <a:r>
            <a:rPr lang="fa-IR" sz="1800" kern="1200" dirty="0" smtClean="0">
              <a:cs typeface="B Nazanin" panose="00000400000000000000" pitchFamily="2" charset="-78"/>
            </a:rPr>
            <a:t>(در برابر 60) </a:t>
          </a:r>
          <a:endParaRPr lang="en-US" sz="1800" b="1" kern="1200" dirty="0">
            <a:solidFill>
              <a:srgbClr val="FFFF00"/>
            </a:solidFill>
            <a:cs typeface="B Nazanin" panose="00000400000000000000" pitchFamily="2" charset="-78"/>
          </a:endParaRPr>
        </a:p>
      </dsp:txBody>
      <dsp:txXfrm rot="10800000">
        <a:off x="777856" y="2025209"/>
        <a:ext cx="2877806" cy="778811"/>
      </dsp:txXfrm>
    </dsp:sp>
    <dsp:sp modelId="{79D6528C-3FCE-48B4-8C01-8C9DF5BE620B}">
      <dsp:nvSpPr>
        <dsp:cNvPr id="0" name=""/>
        <dsp:cNvSpPr/>
      </dsp:nvSpPr>
      <dsp:spPr>
        <a:xfrm>
          <a:off x="386112" y="2025209"/>
          <a:ext cx="778811" cy="778811"/>
        </a:xfrm>
        <a:prstGeom prst="ellipse">
          <a:avLst/>
        </a:prstGeom>
        <a:solidFill>
          <a:schemeClr val="accent1">
            <a:tint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EF726F98-87B8-4E84-BA48-43A4FB69F872}">
      <dsp:nvSpPr>
        <dsp:cNvPr id="0" name=""/>
        <dsp:cNvSpPr/>
      </dsp:nvSpPr>
      <dsp:spPr>
        <a:xfrm rot="10800000">
          <a:off x="583153" y="3039125"/>
          <a:ext cx="3072509" cy="778811"/>
        </a:xfrm>
        <a:prstGeom prst="homePlat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3434" tIns="68580" rIns="128016" bIns="68580" numCol="1" spcCol="1270" anchor="ctr" anchorCtr="0">
          <a:noAutofit/>
        </a:bodyPr>
        <a:lstStyle/>
        <a:p>
          <a:pPr lvl="0" algn="ctr" defTabSz="800100">
            <a:lnSpc>
              <a:spcPct val="90000"/>
            </a:lnSpc>
            <a:spcBef>
              <a:spcPct val="0"/>
            </a:spcBef>
            <a:spcAft>
              <a:spcPct val="35000"/>
            </a:spcAft>
          </a:pPr>
          <a:endParaRPr lang="en-US" sz="1800" b="1" kern="1200" dirty="0">
            <a:solidFill>
              <a:srgbClr val="FFFF00"/>
            </a:solidFill>
            <a:cs typeface="B Nazanin" panose="00000400000000000000" pitchFamily="2" charset="-78"/>
          </a:endParaRPr>
        </a:p>
      </dsp:txBody>
      <dsp:txXfrm rot="10800000">
        <a:off x="777856" y="3039125"/>
        <a:ext cx="2877806" cy="778811"/>
      </dsp:txXfrm>
    </dsp:sp>
    <dsp:sp modelId="{4674AAB8-5AA0-4262-8A4D-49576A63C22B}">
      <dsp:nvSpPr>
        <dsp:cNvPr id="0" name=""/>
        <dsp:cNvSpPr/>
      </dsp:nvSpPr>
      <dsp:spPr>
        <a:xfrm>
          <a:off x="386112" y="3036501"/>
          <a:ext cx="778811" cy="778811"/>
        </a:xfrm>
        <a:prstGeom prst="ellipse">
          <a:avLst/>
        </a:prstGeom>
        <a:solidFill>
          <a:schemeClr val="accent1">
            <a:tint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2953E-8D2A-4716-BD9D-03B12359D13A}">
      <dsp:nvSpPr>
        <dsp:cNvPr id="0" name=""/>
        <dsp:cNvSpPr/>
      </dsp:nvSpPr>
      <dsp:spPr>
        <a:xfrm>
          <a:off x="1982" y="0"/>
          <a:ext cx="2078306" cy="4572000"/>
        </a:xfrm>
        <a:prstGeom prst="roundRect">
          <a:avLst>
            <a:gd name="adj" fmla="val 10000"/>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fa-IR" sz="3200" b="1" kern="1200" dirty="0" smtClean="0">
              <a:solidFill>
                <a:srgbClr val="FFC000"/>
              </a:solidFill>
              <a:cs typeface="B Nazanin" panose="00000400000000000000" pitchFamily="2" charset="-78"/>
            </a:rPr>
            <a:t>سطح صفر؛     </a:t>
          </a:r>
          <a:r>
            <a:rPr lang="fa-IR" sz="2700" kern="1200" dirty="0" smtClean="0">
              <a:cs typeface="B Nazanin" panose="00000400000000000000" pitchFamily="2" charset="-78"/>
            </a:rPr>
            <a:t>از بین بردن منبع خطر</a:t>
          </a:r>
          <a:endParaRPr lang="en-US" sz="2700" kern="1200" dirty="0">
            <a:cs typeface="B Nazanin" panose="00000400000000000000" pitchFamily="2" charset="-78"/>
          </a:endParaRPr>
        </a:p>
      </dsp:txBody>
      <dsp:txXfrm>
        <a:off x="1982" y="1828800"/>
        <a:ext cx="2078306" cy="1828800"/>
      </dsp:txXfrm>
    </dsp:sp>
    <dsp:sp modelId="{74C948A0-8FC3-4E5F-B76E-DB5A583062DE}">
      <dsp:nvSpPr>
        <dsp:cNvPr id="0" name=""/>
        <dsp:cNvSpPr/>
      </dsp:nvSpPr>
      <dsp:spPr>
        <a:xfrm>
          <a:off x="279897" y="274320"/>
          <a:ext cx="1522476" cy="1522476"/>
        </a:xfrm>
        <a:prstGeom prst="ellipse">
          <a:avLst/>
        </a:prstGeom>
        <a:blipFill>
          <a:blip xmlns:r="http://schemas.openxmlformats.org/officeDocument/2006/relationships" r:embed="rId1">
            <a:extLst/>
          </a:blip>
          <a:srcRect/>
          <a:stretch>
            <a:fillRect l="-18000" r="-18000"/>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DF837102-AD17-4F64-AA58-AD5F765C8823}">
      <dsp:nvSpPr>
        <dsp:cNvPr id="0" name=""/>
        <dsp:cNvSpPr/>
      </dsp:nvSpPr>
      <dsp:spPr>
        <a:xfrm>
          <a:off x="2142638" y="0"/>
          <a:ext cx="2078306" cy="4572000"/>
        </a:xfrm>
        <a:prstGeom prst="roundRect">
          <a:avLst>
            <a:gd name="adj" fmla="val 10000"/>
          </a:avLst>
        </a:prstGeom>
        <a:solidFill>
          <a:schemeClr val="accent4">
            <a:hueOff val="47222"/>
            <a:satOff val="-7886"/>
            <a:lumOff val="-268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fa-IR" sz="3200" b="1" kern="1200" dirty="0" smtClean="0">
              <a:solidFill>
                <a:srgbClr val="FFC000"/>
              </a:solidFill>
              <a:cs typeface="B Nazanin" panose="00000400000000000000" pitchFamily="2" charset="-78"/>
            </a:rPr>
            <a:t>سطح 1؛ </a:t>
          </a:r>
          <a:r>
            <a:rPr lang="fa-IR" sz="2800" kern="1200" dirty="0" smtClean="0">
              <a:cs typeface="B Nazanin" panose="00000400000000000000" pitchFamily="2" charset="-78"/>
            </a:rPr>
            <a:t>دوری از مواجهه</a:t>
          </a:r>
          <a:endParaRPr lang="en-US" sz="2800" kern="1200" dirty="0">
            <a:cs typeface="B Nazanin" panose="00000400000000000000" pitchFamily="2" charset="-78"/>
          </a:endParaRPr>
        </a:p>
      </dsp:txBody>
      <dsp:txXfrm>
        <a:off x="2142638" y="1828800"/>
        <a:ext cx="2078306" cy="1828800"/>
      </dsp:txXfrm>
    </dsp:sp>
    <dsp:sp modelId="{3CACB104-61B0-4CB0-B067-CC6842CE3B83}">
      <dsp:nvSpPr>
        <dsp:cNvPr id="0" name=""/>
        <dsp:cNvSpPr/>
      </dsp:nvSpPr>
      <dsp:spPr>
        <a:xfrm>
          <a:off x="2420553" y="274320"/>
          <a:ext cx="1522476" cy="1522476"/>
        </a:xfrm>
        <a:prstGeom prst="ellipse">
          <a:avLst/>
        </a:prstGeom>
        <a:blipFill>
          <a:blip xmlns:r="http://schemas.openxmlformats.org/officeDocument/2006/relationships" r:embed="rId2">
            <a:extLst/>
          </a:blip>
          <a:srcRect/>
          <a:stretch>
            <a:fillRect l="-2000" r="-2000"/>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274D1511-0B0B-4D8E-994F-C27B83376F67}">
      <dsp:nvSpPr>
        <dsp:cNvPr id="0" name=""/>
        <dsp:cNvSpPr/>
      </dsp:nvSpPr>
      <dsp:spPr>
        <a:xfrm>
          <a:off x="4283293" y="0"/>
          <a:ext cx="2078306" cy="4572000"/>
        </a:xfrm>
        <a:prstGeom prst="roundRect">
          <a:avLst>
            <a:gd name="adj" fmla="val 10000"/>
          </a:avLst>
        </a:prstGeom>
        <a:solidFill>
          <a:schemeClr val="accent4">
            <a:hueOff val="94444"/>
            <a:satOff val="-15773"/>
            <a:lumOff val="-5359"/>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fa-IR" sz="3200" b="1" kern="1200" dirty="0" smtClean="0">
              <a:solidFill>
                <a:srgbClr val="FFC000"/>
              </a:solidFill>
              <a:cs typeface="B Nazanin" panose="00000400000000000000" pitchFamily="2" charset="-78"/>
            </a:rPr>
            <a:t>سطح 2؛ </a:t>
          </a:r>
          <a:r>
            <a:rPr lang="fa-IR" sz="2700" kern="1200" dirty="0" smtClean="0">
              <a:cs typeface="B Nazanin" panose="00000400000000000000" pitchFamily="2" charset="-78"/>
            </a:rPr>
            <a:t>تشخیص زودهنگام</a:t>
          </a:r>
          <a:endParaRPr lang="en-US" sz="2700" kern="1200" dirty="0">
            <a:cs typeface="B Nazanin" panose="00000400000000000000" pitchFamily="2" charset="-78"/>
          </a:endParaRPr>
        </a:p>
      </dsp:txBody>
      <dsp:txXfrm>
        <a:off x="4283293" y="1828800"/>
        <a:ext cx="2078306" cy="1828800"/>
      </dsp:txXfrm>
    </dsp:sp>
    <dsp:sp modelId="{FF49938E-A921-4F61-B05B-B6C2064356EA}">
      <dsp:nvSpPr>
        <dsp:cNvPr id="0" name=""/>
        <dsp:cNvSpPr/>
      </dsp:nvSpPr>
      <dsp:spPr>
        <a:xfrm>
          <a:off x="4561208" y="274320"/>
          <a:ext cx="1522476" cy="1522476"/>
        </a:xfrm>
        <a:prstGeom prst="ellipse">
          <a:avLst/>
        </a:prstGeom>
        <a:blipFill>
          <a:blip xmlns:r="http://schemas.openxmlformats.org/officeDocument/2006/relationships" r:embed="rId3">
            <a:extLst/>
          </a:blip>
          <a:srcRect/>
          <a:stretch>
            <a:fillRect l="-5000" r="-5000"/>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1E33A1AD-46A1-4EEB-93D8-AD4D897A8B5E}">
      <dsp:nvSpPr>
        <dsp:cNvPr id="0" name=""/>
        <dsp:cNvSpPr/>
      </dsp:nvSpPr>
      <dsp:spPr>
        <a:xfrm>
          <a:off x="6423948" y="0"/>
          <a:ext cx="2078306" cy="4572000"/>
        </a:xfrm>
        <a:prstGeom prst="roundRect">
          <a:avLst>
            <a:gd name="adj" fmla="val 10000"/>
          </a:avLst>
        </a:prstGeom>
        <a:solidFill>
          <a:schemeClr val="accent4">
            <a:hueOff val="141666"/>
            <a:satOff val="-23659"/>
            <a:lumOff val="-8039"/>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fa-IR" sz="3200" b="1" kern="1200" dirty="0" smtClean="0">
              <a:solidFill>
                <a:srgbClr val="FFC000"/>
              </a:solidFill>
              <a:cs typeface="B Nazanin" panose="00000400000000000000" pitchFamily="2" charset="-78"/>
            </a:rPr>
            <a:t>سطح 3؛          </a:t>
          </a:r>
          <a:r>
            <a:rPr lang="fa-IR" sz="2700" kern="1200" dirty="0" smtClean="0">
              <a:cs typeface="B Nazanin" panose="00000400000000000000" pitchFamily="2" charset="-78"/>
            </a:rPr>
            <a:t>درمان و بازتوانی</a:t>
          </a:r>
          <a:endParaRPr lang="en-US" sz="2700" kern="1200" dirty="0">
            <a:cs typeface="B Nazanin" panose="00000400000000000000" pitchFamily="2" charset="-78"/>
          </a:endParaRPr>
        </a:p>
      </dsp:txBody>
      <dsp:txXfrm>
        <a:off x="6423948" y="1828800"/>
        <a:ext cx="2078306" cy="1828800"/>
      </dsp:txXfrm>
    </dsp:sp>
    <dsp:sp modelId="{4B2C7686-D1D2-419D-930B-DE53584B7888}">
      <dsp:nvSpPr>
        <dsp:cNvPr id="0" name=""/>
        <dsp:cNvSpPr/>
      </dsp:nvSpPr>
      <dsp:spPr>
        <a:xfrm>
          <a:off x="6701864" y="274320"/>
          <a:ext cx="1522476" cy="1522476"/>
        </a:xfrm>
        <a:prstGeom prst="ellipse">
          <a:avLst/>
        </a:prstGeom>
        <a:blipFill>
          <a:blip xmlns:r="http://schemas.openxmlformats.org/officeDocument/2006/relationships" r:embed="rId4">
            <a:extLst/>
          </a:blip>
          <a:srcRect/>
          <a:stretch>
            <a:fillRect l="-18000" r="-18000"/>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9AFE7A80-D976-4C49-AB0B-D33FCC6068D5}">
      <dsp:nvSpPr>
        <dsp:cNvPr id="0" name=""/>
        <dsp:cNvSpPr/>
      </dsp:nvSpPr>
      <dsp:spPr>
        <a:xfrm>
          <a:off x="340169" y="3657599"/>
          <a:ext cx="7823898" cy="685800"/>
        </a:xfrm>
        <a:prstGeom prst="leftRightArrow">
          <a:avLst/>
        </a:prstGeom>
        <a:solidFill>
          <a:schemeClr val="accent4">
            <a:tint val="4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3B1AC-5763-4239-BDB3-AA878D6E1030}">
      <dsp:nvSpPr>
        <dsp:cNvPr id="0" name=""/>
        <dsp:cNvSpPr/>
      </dsp:nvSpPr>
      <dsp:spPr>
        <a:xfrm>
          <a:off x="3386227" y="2541344"/>
          <a:ext cx="139390" cy="139390"/>
        </a:xfrm>
        <a:prstGeom prst="ellipse">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2B6C2E7B-FEED-4381-A986-754E1692D90D}">
      <dsp:nvSpPr>
        <dsp:cNvPr id="0" name=""/>
        <dsp:cNvSpPr/>
      </dsp:nvSpPr>
      <dsp:spPr>
        <a:xfrm>
          <a:off x="3264121" y="2737025"/>
          <a:ext cx="139390" cy="139390"/>
        </a:xfrm>
        <a:prstGeom prst="ellipse">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B1B6B7C7-7E3C-4FDF-AAAB-538FC830FB7E}">
      <dsp:nvSpPr>
        <dsp:cNvPr id="0" name=""/>
        <dsp:cNvSpPr/>
      </dsp:nvSpPr>
      <dsp:spPr>
        <a:xfrm>
          <a:off x="3118598" y="2906442"/>
          <a:ext cx="139390" cy="139390"/>
        </a:xfrm>
        <a:prstGeom prst="ellipse">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2FE3A8FF-7915-4E67-A265-D3A3096EF169}">
      <dsp:nvSpPr>
        <dsp:cNvPr id="0" name=""/>
        <dsp:cNvSpPr/>
      </dsp:nvSpPr>
      <dsp:spPr>
        <a:xfrm>
          <a:off x="3292556" y="571959"/>
          <a:ext cx="139390" cy="139390"/>
        </a:xfrm>
        <a:prstGeom prst="ellipse">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E89186F9-7087-42FA-A9B7-DDC094C2CBDB}">
      <dsp:nvSpPr>
        <dsp:cNvPr id="0" name=""/>
        <dsp:cNvSpPr/>
      </dsp:nvSpPr>
      <dsp:spPr>
        <a:xfrm>
          <a:off x="3478782" y="460987"/>
          <a:ext cx="139390" cy="139390"/>
        </a:xfrm>
        <a:prstGeom prst="ellipse">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E6A05A7D-C217-4708-B5EB-C428C798F7F5}">
      <dsp:nvSpPr>
        <dsp:cNvPr id="0" name=""/>
        <dsp:cNvSpPr/>
      </dsp:nvSpPr>
      <dsp:spPr>
        <a:xfrm>
          <a:off x="3664449" y="350015"/>
          <a:ext cx="139390" cy="139390"/>
        </a:xfrm>
        <a:prstGeom prst="ellipse">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E90000A4-FBC9-40C0-BED1-35C6A68FBF6B}">
      <dsp:nvSpPr>
        <dsp:cNvPr id="0" name=""/>
        <dsp:cNvSpPr/>
      </dsp:nvSpPr>
      <dsp:spPr>
        <a:xfrm>
          <a:off x="3850117" y="460987"/>
          <a:ext cx="139390" cy="139390"/>
        </a:xfrm>
        <a:prstGeom prst="ellipse">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8F6D586F-62BB-45F0-81D1-FBE2ED983E29}">
      <dsp:nvSpPr>
        <dsp:cNvPr id="0" name=""/>
        <dsp:cNvSpPr/>
      </dsp:nvSpPr>
      <dsp:spPr>
        <a:xfrm>
          <a:off x="4036343" y="571959"/>
          <a:ext cx="139390" cy="139390"/>
        </a:xfrm>
        <a:prstGeom prst="ellipse">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832D225F-B713-4592-BF3A-D5F3B1D72AE5}">
      <dsp:nvSpPr>
        <dsp:cNvPr id="0" name=""/>
        <dsp:cNvSpPr/>
      </dsp:nvSpPr>
      <dsp:spPr>
        <a:xfrm>
          <a:off x="3664449" y="584166"/>
          <a:ext cx="139390" cy="139390"/>
        </a:xfrm>
        <a:prstGeom prst="ellipse">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4CCE70FC-6C22-4E51-944E-490074DC6D75}">
      <dsp:nvSpPr>
        <dsp:cNvPr id="0" name=""/>
        <dsp:cNvSpPr/>
      </dsp:nvSpPr>
      <dsp:spPr>
        <a:xfrm>
          <a:off x="3664449" y="818317"/>
          <a:ext cx="139390" cy="139390"/>
        </a:xfrm>
        <a:prstGeom prst="ellipse">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79C76528-E3B9-4F6F-9E96-E5425A26509F}">
      <dsp:nvSpPr>
        <dsp:cNvPr id="0" name=""/>
        <dsp:cNvSpPr/>
      </dsp:nvSpPr>
      <dsp:spPr>
        <a:xfrm>
          <a:off x="2530371" y="3415587"/>
          <a:ext cx="3006367" cy="806397"/>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36348" tIns="106680" rIns="106680" bIns="106680" numCol="1" spcCol="1270" anchor="ctr" anchorCtr="0">
          <a:noAutofit/>
        </a:bodyPr>
        <a:lstStyle/>
        <a:p>
          <a:pPr lvl="0" algn="r" defTabSz="1244600" rtl="1">
            <a:lnSpc>
              <a:spcPct val="90000"/>
            </a:lnSpc>
            <a:spcBef>
              <a:spcPct val="0"/>
            </a:spcBef>
            <a:spcAft>
              <a:spcPct val="35000"/>
            </a:spcAft>
          </a:pPr>
          <a:r>
            <a:rPr lang="fa-IR" sz="2800" kern="1200" dirty="0" smtClean="0">
              <a:cs typeface="B Nazanin" panose="00000400000000000000" pitchFamily="2" charset="-78"/>
            </a:rPr>
            <a:t>سال 1391: </a:t>
          </a:r>
          <a:r>
            <a:rPr lang="fa-IR" sz="2800" kern="1200" dirty="0" smtClean="0">
              <a:solidFill>
                <a:srgbClr val="FFC000"/>
              </a:solidFill>
              <a:cs typeface="B Nazanin" panose="00000400000000000000" pitchFamily="2" charset="-78"/>
            </a:rPr>
            <a:t>7163</a:t>
          </a:r>
          <a:endParaRPr lang="en-US" sz="2800" kern="1200" dirty="0">
            <a:solidFill>
              <a:srgbClr val="FFC000"/>
            </a:solidFill>
            <a:cs typeface="B Nazanin" panose="00000400000000000000" pitchFamily="2" charset="-78"/>
          </a:endParaRPr>
        </a:p>
      </dsp:txBody>
      <dsp:txXfrm>
        <a:off x="2569736" y="3454952"/>
        <a:ext cx="2927637" cy="727667"/>
      </dsp:txXfrm>
    </dsp:sp>
    <dsp:sp modelId="{1E127FBC-4CF7-4C9B-837E-849DE2057D71}">
      <dsp:nvSpPr>
        <dsp:cNvPr id="0" name=""/>
        <dsp:cNvSpPr/>
      </dsp:nvSpPr>
      <dsp:spPr>
        <a:xfrm>
          <a:off x="1696818" y="2625465"/>
          <a:ext cx="1393901" cy="1393809"/>
        </a:xfrm>
        <a:prstGeom prst="ellipse">
          <a:avLst/>
        </a:prstGeom>
        <a:solidFill>
          <a:schemeClr val="accent1">
            <a:tint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EA533CFC-AD5F-408F-BB0F-23754902ED5C}">
      <dsp:nvSpPr>
        <dsp:cNvPr id="0" name=""/>
        <dsp:cNvSpPr/>
      </dsp:nvSpPr>
      <dsp:spPr>
        <a:xfrm>
          <a:off x="3801052" y="1838303"/>
          <a:ext cx="3006367" cy="806397"/>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36348" tIns="106680" rIns="106680" bIns="106680" numCol="1" spcCol="1270" anchor="ctr" anchorCtr="0">
          <a:noAutofit/>
        </a:bodyPr>
        <a:lstStyle/>
        <a:p>
          <a:pPr lvl="0" algn="r" defTabSz="1244600" rtl="1">
            <a:lnSpc>
              <a:spcPct val="90000"/>
            </a:lnSpc>
            <a:spcBef>
              <a:spcPct val="0"/>
            </a:spcBef>
            <a:spcAft>
              <a:spcPct val="35000"/>
            </a:spcAft>
          </a:pPr>
          <a:r>
            <a:rPr lang="fa-IR" sz="2800" kern="1200" dirty="0" smtClean="0">
              <a:cs typeface="B Nazanin" panose="00000400000000000000" pitchFamily="2" charset="-78"/>
            </a:rPr>
            <a:t>سال 1409: </a:t>
          </a:r>
          <a:r>
            <a:rPr lang="fa-IR" sz="2800" kern="1200" dirty="0" smtClean="0">
              <a:solidFill>
                <a:srgbClr val="FFC000"/>
              </a:solidFill>
              <a:cs typeface="B Nazanin" panose="00000400000000000000" pitchFamily="2" charset="-78"/>
            </a:rPr>
            <a:t>13762</a:t>
          </a:r>
          <a:endParaRPr lang="en-US" sz="2800" kern="1200" dirty="0">
            <a:solidFill>
              <a:srgbClr val="FFC000"/>
            </a:solidFill>
            <a:cs typeface="B Nazanin" panose="00000400000000000000" pitchFamily="2" charset="-78"/>
          </a:endParaRPr>
        </a:p>
      </dsp:txBody>
      <dsp:txXfrm>
        <a:off x="3840417" y="1877668"/>
        <a:ext cx="2927637" cy="727667"/>
      </dsp:txXfrm>
    </dsp:sp>
    <dsp:sp modelId="{730A4E75-2AAD-4842-AC5A-843384A43B35}">
      <dsp:nvSpPr>
        <dsp:cNvPr id="0" name=""/>
        <dsp:cNvSpPr/>
      </dsp:nvSpPr>
      <dsp:spPr>
        <a:xfrm>
          <a:off x="2967499" y="1048182"/>
          <a:ext cx="1393901" cy="1393809"/>
        </a:xfrm>
        <a:prstGeom prst="ellipse">
          <a:avLst/>
        </a:prstGeom>
        <a:solidFill>
          <a:schemeClr val="accent1">
            <a:tint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340AD-DBD5-4DE6-9ED1-01E05AE9BE40}">
      <dsp:nvSpPr>
        <dsp:cNvPr id="0" name=""/>
        <dsp:cNvSpPr/>
      </dsp:nvSpPr>
      <dsp:spPr>
        <a:xfrm>
          <a:off x="1381347" y="4776"/>
          <a:ext cx="1550056" cy="623112"/>
        </a:xfrm>
        <a:prstGeom prst="ellipse">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rtl="1">
            <a:lnSpc>
              <a:spcPct val="90000"/>
            </a:lnSpc>
            <a:spcBef>
              <a:spcPct val="0"/>
            </a:spcBef>
            <a:spcAft>
              <a:spcPct val="35000"/>
            </a:spcAft>
          </a:pPr>
          <a:r>
            <a:rPr lang="fa-IR" sz="700" kern="1200">
              <a:solidFill>
                <a:sysClr val="windowText" lastClr="000000">
                  <a:hueOff val="0"/>
                  <a:satOff val="0"/>
                  <a:lumOff val="0"/>
                  <a:alphaOff val="0"/>
                </a:sysClr>
              </a:solidFill>
              <a:latin typeface="Calibri"/>
              <a:ea typeface="+mn-ea"/>
              <a:cs typeface="B Nazanin" pitchFamily="2" charset="-78"/>
            </a:rPr>
            <a:t>افراد در فاصله 50 تا 69سال توسط </a:t>
          </a:r>
          <a:r>
            <a:rPr lang="fa-IR" sz="700" b="1" kern="1200">
              <a:solidFill>
                <a:sysClr val="windowText" lastClr="000000">
                  <a:hueOff val="0"/>
                  <a:satOff val="0"/>
                  <a:lumOff val="0"/>
                  <a:alphaOff val="0"/>
                </a:sysClr>
              </a:solidFill>
              <a:latin typeface="Calibri"/>
              <a:ea typeface="+mn-ea"/>
              <a:cs typeface="B Nazanin" pitchFamily="2" charset="-78"/>
            </a:rPr>
            <a:t>بهورز/مراقب سلامت،</a:t>
          </a:r>
          <a:r>
            <a:rPr lang="fa-IR" sz="700" kern="1200">
              <a:solidFill>
                <a:sysClr val="windowText" lastClr="000000">
                  <a:hueOff val="0"/>
                  <a:satOff val="0"/>
                  <a:lumOff val="0"/>
                  <a:alphaOff val="0"/>
                </a:sysClr>
              </a:solidFill>
              <a:latin typeface="Calibri"/>
              <a:ea typeface="+mn-ea"/>
              <a:cs typeface="B Nazanin" pitchFamily="2" charset="-78"/>
            </a:rPr>
            <a:t> از نظر دارا بودن علایم و سوابق زیر بررسی و آزمون </a:t>
          </a:r>
          <a:r>
            <a:rPr lang="en-US" sz="700" kern="1200">
              <a:solidFill>
                <a:sysClr val="windowText" lastClr="000000">
                  <a:hueOff val="0"/>
                  <a:satOff val="0"/>
                  <a:lumOff val="0"/>
                  <a:alphaOff val="0"/>
                </a:sysClr>
              </a:solidFill>
              <a:latin typeface="Calibri"/>
              <a:ea typeface="+mn-ea"/>
              <a:cs typeface="B Nazanin" pitchFamily="2" charset="-78"/>
            </a:rPr>
            <a:t>FIT</a:t>
          </a:r>
          <a:r>
            <a:rPr lang="fa-IR" sz="700" kern="1200">
              <a:solidFill>
                <a:sysClr val="windowText" lastClr="000000">
                  <a:hueOff val="0"/>
                  <a:satOff val="0"/>
                  <a:lumOff val="0"/>
                  <a:alphaOff val="0"/>
                </a:sysClr>
              </a:solidFill>
              <a:latin typeface="Calibri"/>
              <a:ea typeface="+mn-ea"/>
              <a:cs typeface="B Nazanin" pitchFamily="2" charset="-78"/>
            </a:rPr>
            <a:t> انجام می شود</a:t>
          </a:r>
          <a:r>
            <a:rPr lang="fa-IR" sz="700" kern="1200" baseline="30000">
              <a:solidFill>
                <a:sysClr val="windowText" lastClr="000000">
                  <a:hueOff val="0"/>
                  <a:satOff val="0"/>
                  <a:lumOff val="0"/>
                  <a:alphaOff val="0"/>
                </a:sysClr>
              </a:solidFill>
              <a:latin typeface="Calibri"/>
              <a:ea typeface="+mn-ea"/>
              <a:cs typeface="B Nazanin" pitchFamily="2" charset="-78"/>
            </a:rPr>
            <a:t>1</a:t>
          </a:r>
          <a:endParaRPr lang="en-US" sz="700" kern="1200">
            <a:solidFill>
              <a:sysClr val="windowText" lastClr="000000">
                <a:hueOff val="0"/>
                <a:satOff val="0"/>
                <a:lumOff val="0"/>
                <a:alphaOff val="0"/>
              </a:sysClr>
            </a:solidFill>
            <a:latin typeface="Calibri"/>
            <a:ea typeface="+mn-ea"/>
            <a:cs typeface="+mn-cs"/>
          </a:endParaRPr>
        </a:p>
      </dsp:txBody>
      <dsp:txXfrm>
        <a:off x="1608347" y="96029"/>
        <a:ext cx="1096056" cy="440606"/>
      </dsp:txXfrm>
    </dsp:sp>
    <dsp:sp modelId="{136DDDDF-AC19-4EB3-B892-9872EFB95B26}">
      <dsp:nvSpPr>
        <dsp:cNvPr id="0" name=""/>
        <dsp:cNvSpPr/>
      </dsp:nvSpPr>
      <dsp:spPr>
        <a:xfrm>
          <a:off x="2110655" y="627889"/>
          <a:ext cx="91440" cy="96602"/>
        </a:xfrm>
        <a:custGeom>
          <a:avLst/>
          <a:gdLst/>
          <a:ahLst/>
          <a:cxnLst/>
          <a:rect l="0" t="0" r="0" b="0"/>
          <a:pathLst>
            <a:path>
              <a:moveTo>
                <a:pt x="45720" y="0"/>
              </a:moveTo>
              <a:lnTo>
                <a:pt x="45720" y="171990"/>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24E9FE9A-D7D3-49B5-932A-5EB0CAD9224F}">
      <dsp:nvSpPr>
        <dsp:cNvPr id="0" name=""/>
        <dsp:cNvSpPr/>
      </dsp:nvSpPr>
      <dsp:spPr>
        <a:xfrm>
          <a:off x="679660" y="724491"/>
          <a:ext cx="2953431" cy="1322089"/>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r" defTabSz="311150" rtl="1">
            <a:lnSpc>
              <a:spcPct val="90000"/>
            </a:lnSpc>
            <a:spcBef>
              <a:spcPct val="0"/>
            </a:spcBef>
            <a:spcAft>
              <a:spcPct val="35000"/>
            </a:spcAft>
          </a:pPr>
          <a:r>
            <a:rPr lang="fa-IR" sz="700" b="1" kern="1200">
              <a:solidFill>
                <a:sysClr val="windowText" lastClr="000000">
                  <a:hueOff val="0"/>
                  <a:satOff val="0"/>
                  <a:lumOff val="0"/>
                  <a:alphaOff val="0"/>
                </a:sysClr>
              </a:solidFill>
              <a:latin typeface="Calibri"/>
              <a:ea typeface="+mn-ea"/>
              <a:cs typeface="B Nazanin" pitchFamily="2" charset="-78"/>
            </a:rPr>
            <a:t># آیا فرد سابقه فردی سرطان، ادنوم یا بیماری التهابی روده بزرگ را دارد؟</a:t>
          </a:r>
        </a:p>
        <a:p>
          <a:pPr lvl="0" algn="r" defTabSz="311150" rtl="1">
            <a:lnSpc>
              <a:spcPct val="90000"/>
            </a:lnSpc>
            <a:spcBef>
              <a:spcPct val="0"/>
            </a:spcBef>
            <a:spcAft>
              <a:spcPct val="35000"/>
            </a:spcAft>
          </a:pPr>
          <a:r>
            <a:rPr lang="fa-IR" sz="700" b="1" kern="1200">
              <a:solidFill>
                <a:sysClr val="windowText" lastClr="000000">
                  <a:hueOff val="0"/>
                  <a:satOff val="0"/>
                  <a:lumOff val="0"/>
                  <a:alphaOff val="0"/>
                </a:sysClr>
              </a:solidFill>
              <a:latin typeface="Calibri"/>
              <a:ea typeface="+mn-ea"/>
              <a:cs typeface="B Nazanin" pitchFamily="2" charset="-78"/>
            </a:rPr>
            <a:t># آیا فرد سابقه خانوادگی سرطان روده بزرگ دارد؟</a:t>
          </a:r>
        </a:p>
        <a:p>
          <a:pPr lvl="0" algn="r" defTabSz="311150" rtl="1">
            <a:lnSpc>
              <a:spcPct val="90000"/>
            </a:lnSpc>
            <a:spcBef>
              <a:spcPct val="0"/>
            </a:spcBef>
            <a:spcAft>
              <a:spcPct val="35000"/>
            </a:spcAft>
          </a:pPr>
          <a:r>
            <a:rPr lang="fa-IR" sz="700" b="1" kern="1200">
              <a:solidFill>
                <a:sysClr val="windowText" lastClr="000000">
                  <a:hueOff val="0"/>
                  <a:satOff val="0"/>
                  <a:lumOff val="0"/>
                  <a:alphaOff val="0"/>
                </a:sysClr>
              </a:solidFill>
              <a:latin typeface="Calibri"/>
              <a:ea typeface="+mn-ea"/>
              <a:cs typeface="B Nazanin" pitchFamily="2" charset="-78"/>
            </a:rPr>
            <a:t># آیا فرد هر یک از علایم بندهای 1، 2 یا 3 را دارد؟ </a:t>
          </a:r>
        </a:p>
        <a:p>
          <a:pPr lvl="0" algn="r" defTabSz="311150" rtl="1">
            <a:lnSpc>
              <a:spcPct val="90000"/>
            </a:lnSpc>
            <a:spcBef>
              <a:spcPct val="0"/>
            </a:spcBef>
            <a:spcAft>
              <a:spcPct val="35000"/>
            </a:spcAft>
          </a:pPr>
          <a:r>
            <a:rPr lang="fa-IR" sz="700" kern="1200">
              <a:solidFill>
                <a:sysClr val="windowText" lastClr="000000">
                  <a:hueOff val="0"/>
                  <a:satOff val="0"/>
                  <a:lumOff val="0"/>
                  <a:alphaOff val="0"/>
                </a:sysClr>
              </a:solidFill>
              <a:latin typeface="Calibri"/>
              <a:ea typeface="+mn-ea"/>
              <a:cs typeface="B Nazanin" panose="00000400000000000000" pitchFamily="2" charset="-78"/>
            </a:rPr>
            <a:t>1. خونریزی دستگاه گوارش تحتانی در طی یک ماه اخیر</a:t>
          </a:r>
        </a:p>
        <a:p>
          <a:pPr lvl="0" algn="r" defTabSz="311150" rtl="1">
            <a:lnSpc>
              <a:spcPct val="90000"/>
            </a:lnSpc>
            <a:spcBef>
              <a:spcPct val="0"/>
            </a:spcBef>
            <a:spcAft>
              <a:spcPct val="35000"/>
            </a:spcAft>
          </a:pPr>
          <a:r>
            <a:rPr lang="fa-IR" sz="700" kern="1200">
              <a:solidFill>
                <a:sysClr val="windowText" lastClr="000000">
                  <a:hueOff val="0"/>
                  <a:satOff val="0"/>
                  <a:lumOff val="0"/>
                  <a:alphaOff val="0"/>
                </a:sysClr>
              </a:solidFill>
              <a:latin typeface="Calibri"/>
              <a:ea typeface="+mn-ea"/>
              <a:cs typeface="B Nazanin" panose="00000400000000000000" pitchFamily="2" charset="-78"/>
            </a:rPr>
            <a:t>2. یبوست در طی یک ماه اخیر (با یا بدون اسهال، درد شکم و احساس پر بودن مقعد پس از اجابت مزاج)</a:t>
          </a:r>
          <a:endParaRPr lang="en-US" sz="700" kern="1200">
            <a:solidFill>
              <a:sysClr val="windowText" lastClr="000000">
                <a:hueOff val="0"/>
                <a:satOff val="0"/>
                <a:lumOff val="0"/>
                <a:alphaOff val="0"/>
              </a:sysClr>
            </a:solidFill>
            <a:latin typeface="Calibri"/>
            <a:ea typeface="+mn-ea"/>
            <a:cs typeface="B Nazanin" panose="00000400000000000000" pitchFamily="2" charset="-78"/>
          </a:endParaRPr>
        </a:p>
        <a:p>
          <a:pPr lvl="0" algn="r" defTabSz="311150" rtl="1">
            <a:lnSpc>
              <a:spcPct val="90000"/>
            </a:lnSpc>
            <a:spcBef>
              <a:spcPct val="0"/>
            </a:spcBef>
            <a:spcAft>
              <a:spcPct val="35000"/>
            </a:spcAft>
          </a:pPr>
          <a:r>
            <a:rPr lang="fa-IR" sz="700" kern="1200">
              <a:solidFill>
                <a:sysClr val="windowText" lastClr="000000">
                  <a:hueOff val="0"/>
                  <a:satOff val="0"/>
                  <a:lumOff val="0"/>
                  <a:alphaOff val="0"/>
                </a:sysClr>
              </a:solidFill>
              <a:latin typeface="Calibri"/>
              <a:ea typeface="+mn-ea"/>
              <a:cs typeface="B Nazanin" panose="00000400000000000000" pitchFamily="2" charset="-78"/>
            </a:rPr>
            <a:t>3. کاهش بیش از ده درصد وزن بدن در طی شش ماه</a:t>
          </a:r>
        </a:p>
        <a:p>
          <a:pPr lvl="0" algn="r" defTabSz="311150" rtl="1">
            <a:lnSpc>
              <a:spcPct val="90000"/>
            </a:lnSpc>
            <a:spcBef>
              <a:spcPct val="0"/>
            </a:spcBef>
            <a:spcAft>
              <a:spcPct val="35000"/>
            </a:spcAft>
          </a:pPr>
          <a:r>
            <a:rPr lang="fa-IR" sz="700" b="1" kern="1200">
              <a:solidFill>
                <a:sysClr val="windowText" lastClr="000000">
                  <a:hueOff val="0"/>
                  <a:satOff val="0"/>
                  <a:lumOff val="0"/>
                  <a:alphaOff val="0"/>
                </a:sysClr>
              </a:solidFill>
              <a:latin typeface="Calibri"/>
              <a:ea typeface="+mn-ea"/>
              <a:cs typeface="B Nazanin" pitchFamily="2" charset="-78"/>
            </a:rPr>
            <a:t># آیا تست </a:t>
          </a:r>
          <a:r>
            <a:rPr lang="en-US" sz="700" b="1" kern="1200">
              <a:solidFill>
                <a:sysClr val="windowText" lastClr="000000">
                  <a:hueOff val="0"/>
                  <a:satOff val="0"/>
                  <a:lumOff val="0"/>
                  <a:alphaOff val="0"/>
                </a:sysClr>
              </a:solidFill>
              <a:latin typeface="Calibri"/>
              <a:ea typeface="+mn-ea"/>
              <a:cs typeface="B Nazanin" pitchFamily="2" charset="-78"/>
            </a:rPr>
            <a:t>FIT</a:t>
          </a:r>
          <a:r>
            <a:rPr lang="fa-IR" sz="700" b="1" kern="1200">
              <a:solidFill>
                <a:sysClr val="windowText" lastClr="000000">
                  <a:hueOff val="0"/>
                  <a:satOff val="0"/>
                  <a:lumOff val="0"/>
                  <a:alphaOff val="0"/>
                </a:sysClr>
              </a:solidFill>
              <a:latin typeface="Calibri"/>
              <a:ea typeface="+mn-ea"/>
              <a:cs typeface="B Nazanin" pitchFamily="2" charset="-78"/>
            </a:rPr>
            <a:t> مثبت است؟ </a:t>
          </a:r>
          <a:endParaRPr lang="en-US" sz="700" kern="1200">
            <a:solidFill>
              <a:sysClr val="windowText" lastClr="000000">
                <a:hueOff val="0"/>
                <a:satOff val="0"/>
                <a:lumOff val="0"/>
                <a:alphaOff val="0"/>
              </a:sysClr>
            </a:solidFill>
            <a:latin typeface="Calibri"/>
            <a:ea typeface="+mn-ea"/>
            <a:cs typeface="B Nazanin" pitchFamily="2" charset="-78"/>
          </a:endParaRPr>
        </a:p>
      </dsp:txBody>
      <dsp:txXfrm>
        <a:off x="718383" y="763214"/>
        <a:ext cx="2875985" cy="1244643"/>
      </dsp:txXfrm>
    </dsp:sp>
    <dsp:sp modelId="{BBCDA4EF-C272-414C-BBEE-68CD0F5F4B75}">
      <dsp:nvSpPr>
        <dsp:cNvPr id="0" name=""/>
        <dsp:cNvSpPr/>
      </dsp:nvSpPr>
      <dsp:spPr>
        <a:xfrm>
          <a:off x="1093409" y="2046580"/>
          <a:ext cx="1062966" cy="96602"/>
        </a:xfrm>
        <a:custGeom>
          <a:avLst/>
          <a:gdLst/>
          <a:ahLst/>
          <a:cxnLst/>
          <a:rect l="0" t="0" r="0" b="0"/>
          <a:pathLst>
            <a:path>
              <a:moveTo>
                <a:pt x="1113324" y="0"/>
              </a:moveTo>
              <a:lnTo>
                <a:pt x="1113324" y="85995"/>
              </a:lnTo>
              <a:lnTo>
                <a:pt x="0" y="85995"/>
              </a:lnTo>
              <a:lnTo>
                <a:pt x="0" y="17199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53AFA21B-D582-4D71-9338-0158ED5A2B0B}">
      <dsp:nvSpPr>
        <dsp:cNvPr id="0" name=""/>
        <dsp:cNvSpPr/>
      </dsp:nvSpPr>
      <dsp:spPr>
        <a:xfrm>
          <a:off x="826317" y="2143183"/>
          <a:ext cx="534183" cy="304433"/>
        </a:xfrm>
        <a:prstGeom prst="flowChartDecision">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rtl="1">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همه موارد منفی است</a:t>
          </a:r>
          <a:endParaRPr lang="en-US" sz="500" kern="1200">
            <a:solidFill>
              <a:sysClr val="windowText" lastClr="000000">
                <a:hueOff val="0"/>
                <a:satOff val="0"/>
                <a:lumOff val="0"/>
                <a:alphaOff val="0"/>
              </a:sysClr>
            </a:solidFill>
            <a:latin typeface="Calibri"/>
            <a:ea typeface="+mn-ea"/>
            <a:cs typeface="B Nazanin" panose="00000400000000000000" pitchFamily="2" charset="-78"/>
          </a:endParaRPr>
        </a:p>
      </dsp:txBody>
      <dsp:txXfrm>
        <a:off x="959863" y="2219291"/>
        <a:ext cx="267091" cy="152217"/>
      </dsp:txXfrm>
    </dsp:sp>
    <dsp:sp modelId="{1647818C-8284-48EC-A816-C5779470785C}">
      <dsp:nvSpPr>
        <dsp:cNvPr id="0" name=""/>
        <dsp:cNvSpPr/>
      </dsp:nvSpPr>
      <dsp:spPr>
        <a:xfrm>
          <a:off x="1047689" y="2447616"/>
          <a:ext cx="91440" cy="96602"/>
        </a:xfrm>
        <a:custGeom>
          <a:avLst/>
          <a:gdLst/>
          <a:ahLst/>
          <a:cxnLst/>
          <a:rect l="0" t="0" r="0" b="0"/>
          <a:pathLst>
            <a:path>
              <a:moveTo>
                <a:pt x="45720" y="0"/>
              </a:moveTo>
              <a:lnTo>
                <a:pt x="45720" y="96602"/>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578FB4F0-DAE9-4F0B-AA85-8390C1B4C1F0}">
      <dsp:nvSpPr>
        <dsp:cNvPr id="0" name=""/>
        <dsp:cNvSpPr/>
      </dsp:nvSpPr>
      <dsp:spPr>
        <a:xfrm>
          <a:off x="660147" y="2544218"/>
          <a:ext cx="866524" cy="352690"/>
        </a:xfrm>
        <a:prstGeom prst="ellipse">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a-IR" sz="500" i="0" kern="1200">
              <a:solidFill>
                <a:sysClr val="windowText" lastClr="000000">
                  <a:hueOff val="0"/>
                  <a:satOff val="0"/>
                  <a:lumOff val="0"/>
                  <a:alphaOff val="0"/>
                </a:sysClr>
              </a:solidFill>
              <a:latin typeface="Calibri"/>
              <a:ea typeface="+mn-ea"/>
              <a:cs typeface="B Nazanin" panose="00000400000000000000" pitchFamily="2" charset="-78"/>
            </a:rPr>
            <a:t>خودمراقبتی و ارزیابی دوباره </a:t>
          </a:r>
        </a:p>
        <a:p>
          <a:pPr lvl="0" algn="ctr" defTabSz="222250">
            <a:lnSpc>
              <a:spcPct val="90000"/>
            </a:lnSpc>
            <a:spcBef>
              <a:spcPct val="0"/>
            </a:spcBef>
            <a:spcAft>
              <a:spcPct val="35000"/>
            </a:spcAft>
          </a:pPr>
          <a:r>
            <a:rPr lang="fa-IR" sz="500" i="0" kern="1200">
              <a:solidFill>
                <a:sysClr val="windowText" lastClr="000000">
                  <a:hueOff val="0"/>
                  <a:satOff val="0"/>
                  <a:lumOff val="0"/>
                  <a:alphaOff val="0"/>
                </a:sysClr>
              </a:solidFill>
              <a:latin typeface="Calibri"/>
              <a:ea typeface="+mn-ea"/>
              <a:cs typeface="B Nazanin" panose="00000400000000000000" pitchFamily="2" charset="-78"/>
            </a:rPr>
            <a:t>هر دو سال تا 70 سالگی</a:t>
          </a:r>
          <a:endParaRPr lang="en-US" sz="500" kern="1200">
            <a:solidFill>
              <a:sysClr val="windowText" lastClr="000000">
                <a:hueOff val="0"/>
                <a:satOff val="0"/>
                <a:lumOff val="0"/>
                <a:alphaOff val="0"/>
              </a:sysClr>
            </a:solidFill>
            <a:latin typeface="Calibri"/>
            <a:ea typeface="+mn-ea"/>
            <a:cs typeface="+mn-cs"/>
          </a:endParaRPr>
        </a:p>
      </dsp:txBody>
      <dsp:txXfrm>
        <a:off x="787047" y="2595868"/>
        <a:ext cx="612724" cy="249390"/>
      </dsp:txXfrm>
    </dsp:sp>
    <dsp:sp modelId="{7DD6BAB5-3497-425C-BC90-75FF8596D7E8}">
      <dsp:nvSpPr>
        <dsp:cNvPr id="0" name=""/>
        <dsp:cNvSpPr/>
      </dsp:nvSpPr>
      <dsp:spPr>
        <a:xfrm>
          <a:off x="2156375" y="2046580"/>
          <a:ext cx="1116524" cy="172256"/>
        </a:xfrm>
        <a:custGeom>
          <a:avLst/>
          <a:gdLst/>
          <a:ahLst/>
          <a:cxnLst/>
          <a:rect l="0" t="0" r="0" b="0"/>
          <a:pathLst>
            <a:path>
              <a:moveTo>
                <a:pt x="0" y="0"/>
              </a:moveTo>
              <a:lnTo>
                <a:pt x="0" y="85995"/>
              </a:lnTo>
              <a:lnTo>
                <a:pt x="1113324" y="85995"/>
              </a:lnTo>
              <a:lnTo>
                <a:pt x="1113324" y="17199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65DEE3D1-B71C-485C-B28D-7EB02E3579B7}">
      <dsp:nvSpPr>
        <dsp:cNvPr id="0" name=""/>
        <dsp:cNvSpPr/>
      </dsp:nvSpPr>
      <dsp:spPr>
        <a:xfrm>
          <a:off x="2985911" y="2218837"/>
          <a:ext cx="573978" cy="289689"/>
        </a:xfrm>
        <a:prstGeom prst="flowChartDecision">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rtl="1">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یکی از موارد مثبت است</a:t>
          </a:r>
          <a:endParaRPr lang="en-US" sz="500" kern="1200">
            <a:solidFill>
              <a:sysClr val="windowText" lastClr="000000">
                <a:hueOff val="0"/>
                <a:satOff val="0"/>
                <a:lumOff val="0"/>
                <a:alphaOff val="0"/>
              </a:sysClr>
            </a:solidFill>
            <a:latin typeface="Calibri"/>
            <a:ea typeface="+mn-ea"/>
            <a:cs typeface="B Nazanin" panose="00000400000000000000" pitchFamily="2" charset="-78"/>
          </a:endParaRPr>
        </a:p>
      </dsp:txBody>
      <dsp:txXfrm>
        <a:off x="3129406" y="2291259"/>
        <a:ext cx="286989" cy="144845"/>
      </dsp:txXfrm>
    </dsp:sp>
    <dsp:sp modelId="{D8A40886-B7D9-4721-9D43-59363356679D}">
      <dsp:nvSpPr>
        <dsp:cNvPr id="0" name=""/>
        <dsp:cNvSpPr/>
      </dsp:nvSpPr>
      <dsp:spPr>
        <a:xfrm>
          <a:off x="3224811" y="2462806"/>
          <a:ext cx="91440" cy="91440"/>
        </a:xfrm>
        <a:custGeom>
          <a:avLst/>
          <a:gdLst/>
          <a:ahLst/>
          <a:cxnLst/>
          <a:rect l="0" t="0" r="0" b="0"/>
          <a:pathLst>
            <a:path>
              <a:moveTo>
                <a:pt x="48089" y="45720"/>
              </a:moveTo>
              <a:lnTo>
                <a:pt x="48089" y="72172"/>
              </a:lnTo>
              <a:lnTo>
                <a:pt x="45720" y="72172"/>
              </a:lnTo>
              <a:lnTo>
                <a:pt x="45720" y="98624"/>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E6481D9E-D82F-4A6C-8F46-0CBEFFC77697}">
      <dsp:nvSpPr>
        <dsp:cNvPr id="0" name=""/>
        <dsp:cNvSpPr/>
      </dsp:nvSpPr>
      <dsp:spPr>
        <a:xfrm>
          <a:off x="3058351" y="2561431"/>
          <a:ext cx="424361" cy="142619"/>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a-IR" sz="500" b="0" kern="1200">
              <a:solidFill>
                <a:sysClr val="windowText" lastClr="000000">
                  <a:hueOff val="0"/>
                  <a:satOff val="0"/>
                  <a:lumOff val="0"/>
                  <a:alphaOff val="0"/>
                </a:sysClr>
              </a:solidFill>
              <a:latin typeface="Calibri"/>
              <a:ea typeface="+mn-ea"/>
              <a:cs typeface="B Nazanin" pitchFamily="2" charset="-78"/>
            </a:rPr>
            <a:t>ارجاع به پزشک </a:t>
          </a:r>
          <a:endParaRPr lang="en-US" sz="500" kern="1200">
            <a:solidFill>
              <a:sysClr val="windowText" lastClr="000000">
                <a:hueOff val="0"/>
                <a:satOff val="0"/>
                <a:lumOff val="0"/>
                <a:alphaOff val="0"/>
              </a:sysClr>
            </a:solidFill>
            <a:latin typeface="Calibri"/>
            <a:ea typeface="+mn-ea"/>
            <a:cs typeface="+mn-cs"/>
          </a:endParaRPr>
        </a:p>
      </dsp:txBody>
      <dsp:txXfrm>
        <a:off x="3062528" y="2565608"/>
        <a:ext cx="416007" cy="134265"/>
      </dsp:txXfrm>
    </dsp:sp>
    <dsp:sp modelId="{DF396F52-566F-4E93-AA9A-2C3BD3C1BAF3}">
      <dsp:nvSpPr>
        <dsp:cNvPr id="0" name=""/>
        <dsp:cNvSpPr/>
      </dsp:nvSpPr>
      <dsp:spPr>
        <a:xfrm>
          <a:off x="3212063" y="2658330"/>
          <a:ext cx="91440" cy="91440"/>
        </a:xfrm>
        <a:custGeom>
          <a:avLst/>
          <a:gdLst/>
          <a:ahLst/>
          <a:cxnLst/>
          <a:rect l="0" t="0" r="0" b="0"/>
          <a:pathLst>
            <a:path>
              <a:moveTo>
                <a:pt x="58467" y="45720"/>
              </a:moveTo>
              <a:lnTo>
                <a:pt x="58467" y="72175"/>
              </a:lnTo>
              <a:lnTo>
                <a:pt x="45720" y="72175"/>
              </a:lnTo>
              <a:lnTo>
                <a:pt x="45720" y="98631"/>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ACD2B19E-092F-4E26-9F5C-2FC4A907C0DA}">
      <dsp:nvSpPr>
        <dsp:cNvPr id="0" name=""/>
        <dsp:cNvSpPr/>
      </dsp:nvSpPr>
      <dsp:spPr>
        <a:xfrm>
          <a:off x="2893363" y="2756961"/>
          <a:ext cx="728840" cy="245573"/>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rtl="1">
            <a:lnSpc>
              <a:spcPct val="90000"/>
            </a:lnSpc>
            <a:spcBef>
              <a:spcPct val="0"/>
            </a:spcBef>
            <a:spcAft>
              <a:spcPct val="35000"/>
            </a:spcAft>
          </a:pPr>
          <a:r>
            <a:rPr lang="fa-IR" sz="500" b="0" kern="1200" dirty="0">
              <a:solidFill>
                <a:sysClr val="windowText" lastClr="000000">
                  <a:hueOff val="0"/>
                  <a:satOff val="0"/>
                  <a:lumOff val="0"/>
                  <a:alphaOff val="0"/>
                </a:sysClr>
              </a:solidFill>
              <a:latin typeface="Calibri"/>
              <a:ea typeface="+mn-ea"/>
              <a:cs typeface="B Nazanin" pitchFamily="2" charset="-78"/>
            </a:rPr>
            <a:t>بررسی علایم</a:t>
          </a:r>
          <a:r>
            <a:rPr lang="en-US" sz="500" b="0" kern="1200" dirty="0">
              <a:solidFill>
                <a:sysClr val="windowText" lastClr="000000">
                  <a:hueOff val="0"/>
                  <a:satOff val="0"/>
                  <a:lumOff val="0"/>
                  <a:alphaOff val="0"/>
                </a:sysClr>
              </a:solidFill>
              <a:latin typeface="Calibri"/>
              <a:ea typeface="+mn-ea"/>
              <a:cs typeface="B Nazanin" pitchFamily="2" charset="-78"/>
            </a:rPr>
            <a:t> </a:t>
          </a:r>
          <a:r>
            <a:rPr lang="fa-IR" sz="500" b="0" kern="1200" dirty="0">
              <a:solidFill>
                <a:sysClr val="windowText" lastClr="000000">
                  <a:hueOff val="0"/>
                  <a:satOff val="0"/>
                  <a:lumOff val="0"/>
                  <a:alphaOff val="0"/>
                </a:sysClr>
              </a:solidFill>
              <a:latin typeface="Calibri"/>
              <a:ea typeface="+mn-ea"/>
              <a:cs typeface="B Nazanin" pitchFamily="2" charset="-78"/>
            </a:rPr>
            <a:t> و سوابق </a:t>
          </a:r>
        </a:p>
        <a:p>
          <a:pPr lvl="0" algn="ctr" defTabSz="222250" rtl="1">
            <a:lnSpc>
              <a:spcPct val="90000"/>
            </a:lnSpc>
            <a:spcBef>
              <a:spcPct val="0"/>
            </a:spcBef>
            <a:spcAft>
              <a:spcPct val="35000"/>
            </a:spcAft>
          </a:pPr>
          <a:r>
            <a:rPr lang="fa-IR" sz="500" b="0" kern="1200" dirty="0">
              <a:solidFill>
                <a:sysClr val="windowText" lastClr="000000">
                  <a:hueOff val="0"/>
                  <a:satOff val="0"/>
                  <a:lumOff val="0"/>
                  <a:alphaOff val="0"/>
                </a:sysClr>
              </a:solidFill>
              <a:latin typeface="Calibri"/>
              <a:ea typeface="+mn-ea"/>
              <a:cs typeface="B Nazanin" pitchFamily="2" charset="-78"/>
            </a:rPr>
            <a:t>توسط پزشک</a:t>
          </a:r>
          <a:r>
            <a:rPr lang="fa-IR" sz="500" b="0" kern="1200" baseline="30000" dirty="0">
              <a:solidFill>
                <a:sysClr val="windowText" lastClr="000000">
                  <a:hueOff val="0"/>
                  <a:satOff val="0"/>
                  <a:lumOff val="0"/>
                  <a:alphaOff val="0"/>
                </a:sysClr>
              </a:solidFill>
              <a:latin typeface="Calibri"/>
              <a:ea typeface="+mn-ea"/>
              <a:cs typeface="B Nazanin" pitchFamily="2" charset="-78"/>
            </a:rPr>
            <a:t>2</a:t>
          </a:r>
          <a:endParaRPr lang="en-US" sz="500" b="0" kern="1200" dirty="0">
            <a:solidFill>
              <a:sysClr val="windowText" lastClr="000000">
                <a:hueOff val="0"/>
                <a:satOff val="0"/>
                <a:lumOff val="0"/>
                <a:alphaOff val="0"/>
              </a:sysClr>
            </a:solidFill>
            <a:latin typeface="Calibri"/>
            <a:ea typeface="+mn-ea"/>
            <a:cs typeface="+mn-cs"/>
          </a:endParaRPr>
        </a:p>
      </dsp:txBody>
      <dsp:txXfrm>
        <a:off x="2900556" y="2764154"/>
        <a:ext cx="714454" cy="231187"/>
      </dsp:txXfrm>
    </dsp:sp>
    <dsp:sp modelId="{3E7489B0-0EC2-46F9-99A7-B7F3B2A17D0A}">
      <dsp:nvSpPr>
        <dsp:cNvPr id="0" name=""/>
        <dsp:cNvSpPr/>
      </dsp:nvSpPr>
      <dsp:spPr>
        <a:xfrm>
          <a:off x="2324638" y="3002534"/>
          <a:ext cx="933145" cy="108337"/>
        </a:xfrm>
        <a:custGeom>
          <a:avLst/>
          <a:gdLst/>
          <a:ahLst/>
          <a:cxnLst/>
          <a:rect l="0" t="0" r="0" b="0"/>
          <a:pathLst>
            <a:path>
              <a:moveTo>
                <a:pt x="933145" y="0"/>
              </a:moveTo>
              <a:lnTo>
                <a:pt x="933145" y="54168"/>
              </a:lnTo>
              <a:lnTo>
                <a:pt x="0" y="54168"/>
              </a:lnTo>
              <a:lnTo>
                <a:pt x="0" y="108337"/>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8772F5F5-7FE1-4C75-973A-7734D44DFFF6}">
      <dsp:nvSpPr>
        <dsp:cNvPr id="0" name=""/>
        <dsp:cNvSpPr/>
      </dsp:nvSpPr>
      <dsp:spPr>
        <a:xfrm>
          <a:off x="2084167" y="3110872"/>
          <a:ext cx="480942" cy="327740"/>
        </a:xfrm>
        <a:prstGeom prst="flowChartDecision">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علامتدار نیست</a:t>
          </a:r>
          <a:endParaRPr lang="en-US" sz="500" kern="1200">
            <a:solidFill>
              <a:sysClr val="windowText" lastClr="000000">
                <a:hueOff val="0"/>
                <a:satOff val="0"/>
                <a:lumOff val="0"/>
                <a:alphaOff val="0"/>
              </a:sysClr>
            </a:solidFill>
            <a:latin typeface="Calibri"/>
            <a:ea typeface="+mn-ea"/>
            <a:cs typeface="B Nazanin" panose="00000400000000000000" pitchFamily="2" charset="-78"/>
          </a:endParaRPr>
        </a:p>
      </dsp:txBody>
      <dsp:txXfrm>
        <a:off x="2204403" y="3192807"/>
        <a:ext cx="240471" cy="163870"/>
      </dsp:txXfrm>
    </dsp:sp>
    <dsp:sp modelId="{BDFCFD52-95B1-40BD-B8A8-B6647186D19D}">
      <dsp:nvSpPr>
        <dsp:cNvPr id="0" name=""/>
        <dsp:cNvSpPr/>
      </dsp:nvSpPr>
      <dsp:spPr>
        <a:xfrm>
          <a:off x="1998273" y="3438613"/>
          <a:ext cx="326365" cy="96602"/>
        </a:xfrm>
        <a:custGeom>
          <a:avLst/>
          <a:gdLst/>
          <a:ahLst/>
          <a:cxnLst/>
          <a:rect l="0" t="0" r="0" b="0"/>
          <a:pathLst>
            <a:path>
              <a:moveTo>
                <a:pt x="326365" y="0"/>
              </a:moveTo>
              <a:lnTo>
                <a:pt x="326365" y="48301"/>
              </a:lnTo>
              <a:lnTo>
                <a:pt x="0" y="48301"/>
              </a:lnTo>
              <a:lnTo>
                <a:pt x="0" y="96602"/>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0BEFD71C-96BD-4F7E-AF9A-C2644D319A21}">
      <dsp:nvSpPr>
        <dsp:cNvPr id="0" name=""/>
        <dsp:cNvSpPr/>
      </dsp:nvSpPr>
      <dsp:spPr>
        <a:xfrm>
          <a:off x="1817143" y="3535215"/>
          <a:ext cx="362259" cy="241506"/>
        </a:xfrm>
        <a:prstGeom prst="flowChartDecision">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rtl="1">
            <a:lnSpc>
              <a:spcPct val="90000"/>
            </a:lnSpc>
            <a:spcBef>
              <a:spcPct val="0"/>
            </a:spcBef>
            <a:spcAft>
              <a:spcPct val="35000"/>
            </a:spcAft>
          </a:pPr>
          <a:r>
            <a:rPr lang="en-US" sz="500" kern="1200">
              <a:solidFill>
                <a:sysClr val="windowText" lastClr="000000">
                  <a:hueOff val="0"/>
                  <a:satOff val="0"/>
                  <a:lumOff val="0"/>
                  <a:alphaOff val="0"/>
                </a:sysClr>
              </a:solidFill>
              <a:latin typeface="Calibri"/>
              <a:ea typeface="+mn-ea"/>
              <a:cs typeface="B Nazanin" panose="00000400000000000000" pitchFamily="2" charset="-78"/>
            </a:rPr>
            <a:t>FIT</a:t>
          </a:r>
          <a:r>
            <a:rPr lang="fa-IR" sz="500" kern="1200">
              <a:solidFill>
                <a:sysClr val="windowText" lastClr="000000">
                  <a:hueOff val="0"/>
                  <a:satOff val="0"/>
                  <a:lumOff val="0"/>
                  <a:alphaOff val="0"/>
                </a:sysClr>
              </a:solidFill>
              <a:latin typeface="Calibri"/>
              <a:ea typeface="+mn-ea"/>
              <a:cs typeface="B Nazanin" panose="00000400000000000000" pitchFamily="2" charset="-78"/>
            </a:rPr>
            <a:t> منفی</a:t>
          </a:r>
          <a:endParaRPr lang="en-US" sz="500" kern="1200">
            <a:solidFill>
              <a:sysClr val="windowText" lastClr="000000">
                <a:hueOff val="0"/>
                <a:satOff val="0"/>
                <a:lumOff val="0"/>
                <a:alphaOff val="0"/>
              </a:sysClr>
            </a:solidFill>
            <a:latin typeface="Calibri"/>
            <a:ea typeface="+mn-ea"/>
            <a:cs typeface="B Nazanin" panose="00000400000000000000" pitchFamily="2" charset="-78"/>
          </a:endParaRPr>
        </a:p>
      </dsp:txBody>
      <dsp:txXfrm>
        <a:off x="1907708" y="3595592"/>
        <a:ext cx="181129" cy="120753"/>
      </dsp:txXfrm>
    </dsp:sp>
    <dsp:sp modelId="{F92BA2BD-D697-49AD-BB1C-420F35AAC7DC}">
      <dsp:nvSpPr>
        <dsp:cNvPr id="0" name=""/>
        <dsp:cNvSpPr/>
      </dsp:nvSpPr>
      <dsp:spPr>
        <a:xfrm>
          <a:off x="1952553" y="3776721"/>
          <a:ext cx="91440" cy="96602"/>
        </a:xfrm>
        <a:custGeom>
          <a:avLst/>
          <a:gdLst/>
          <a:ahLst/>
          <a:cxnLst/>
          <a:rect l="0" t="0" r="0" b="0"/>
          <a:pathLst>
            <a:path>
              <a:moveTo>
                <a:pt x="45720" y="0"/>
              </a:moveTo>
              <a:lnTo>
                <a:pt x="45720" y="96602"/>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6B94FF1C-9449-4F2A-B1F2-CEE1D912505B}">
      <dsp:nvSpPr>
        <dsp:cNvPr id="0" name=""/>
        <dsp:cNvSpPr/>
      </dsp:nvSpPr>
      <dsp:spPr>
        <a:xfrm>
          <a:off x="1635349" y="3873324"/>
          <a:ext cx="725848" cy="394681"/>
        </a:xfrm>
        <a:prstGeom prst="ellipse">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ارجاع به سطح دو بر اساس جدول راهنمای ارجاع  افراد با سابقه فردی یا خانوادگی مثبت</a:t>
          </a:r>
          <a:endParaRPr lang="en-US" sz="500" kern="1200">
            <a:solidFill>
              <a:sysClr val="windowText" lastClr="000000">
                <a:hueOff val="0"/>
                <a:satOff val="0"/>
                <a:lumOff val="0"/>
                <a:alphaOff val="0"/>
              </a:sysClr>
            </a:solidFill>
            <a:latin typeface="Calibri"/>
            <a:ea typeface="+mn-ea"/>
            <a:cs typeface="B Nazanin" panose="00000400000000000000" pitchFamily="2" charset="-78"/>
          </a:endParaRPr>
        </a:p>
      </dsp:txBody>
      <dsp:txXfrm>
        <a:off x="1741647" y="3931124"/>
        <a:ext cx="513252" cy="279081"/>
      </dsp:txXfrm>
    </dsp:sp>
    <dsp:sp modelId="{CF3AD234-94F8-4CD7-8110-AF9B719529E3}">
      <dsp:nvSpPr>
        <dsp:cNvPr id="0" name=""/>
        <dsp:cNvSpPr/>
      </dsp:nvSpPr>
      <dsp:spPr>
        <a:xfrm>
          <a:off x="2324638" y="3438613"/>
          <a:ext cx="326365" cy="96602"/>
        </a:xfrm>
        <a:custGeom>
          <a:avLst/>
          <a:gdLst/>
          <a:ahLst/>
          <a:cxnLst/>
          <a:rect l="0" t="0" r="0" b="0"/>
          <a:pathLst>
            <a:path>
              <a:moveTo>
                <a:pt x="0" y="0"/>
              </a:moveTo>
              <a:lnTo>
                <a:pt x="0" y="48301"/>
              </a:lnTo>
              <a:lnTo>
                <a:pt x="326365" y="48301"/>
              </a:lnTo>
              <a:lnTo>
                <a:pt x="326365" y="96602"/>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5B7F944B-7E2B-474B-B407-31C7ECE8AEE4}">
      <dsp:nvSpPr>
        <dsp:cNvPr id="0" name=""/>
        <dsp:cNvSpPr/>
      </dsp:nvSpPr>
      <dsp:spPr>
        <a:xfrm>
          <a:off x="2469874" y="3535215"/>
          <a:ext cx="362259" cy="241506"/>
        </a:xfrm>
        <a:prstGeom prst="flowChartDecision">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rtl="1">
            <a:lnSpc>
              <a:spcPct val="90000"/>
            </a:lnSpc>
            <a:spcBef>
              <a:spcPct val="0"/>
            </a:spcBef>
            <a:spcAft>
              <a:spcPct val="35000"/>
            </a:spcAft>
          </a:pPr>
          <a:r>
            <a:rPr lang="en-US" sz="500" kern="1200">
              <a:solidFill>
                <a:sysClr val="windowText" lastClr="000000">
                  <a:hueOff val="0"/>
                  <a:satOff val="0"/>
                  <a:lumOff val="0"/>
                  <a:alphaOff val="0"/>
                </a:sysClr>
              </a:solidFill>
              <a:latin typeface="Calibri"/>
              <a:ea typeface="+mn-ea"/>
              <a:cs typeface="B Nazanin" panose="00000400000000000000" pitchFamily="2" charset="-78"/>
            </a:rPr>
            <a:t>FIT</a:t>
          </a:r>
          <a:r>
            <a:rPr lang="fa-IR" sz="500" kern="1200">
              <a:solidFill>
                <a:sysClr val="windowText" lastClr="000000">
                  <a:hueOff val="0"/>
                  <a:satOff val="0"/>
                  <a:lumOff val="0"/>
                  <a:alphaOff val="0"/>
                </a:sysClr>
              </a:solidFill>
              <a:latin typeface="Calibri"/>
              <a:ea typeface="+mn-ea"/>
              <a:cs typeface="B Nazanin" panose="00000400000000000000" pitchFamily="2" charset="-78"/>
            </a:rPr>
            <a:t> مثبت</a:t>
          </a:r>
          <a:endParaRPr lang="en-US" sz="500" kern="1200">
            <a:solidFill>
              <a:sysClr val="windowText" lastClr="000000">
                <a:hueOff val="0"/>
                <a:satOff val="0"/>
                <a:lumOff val="0"/>
                <a:alphaOff val="0"/>
              </a:sysClr>
            </a:solidFill>
            <a:latin typeface="Calibri"/>
            <a:ea typeface="+mn-ea"/>
            <a:cs typeface="B Nazanin" panose="00000400000000000000" pitchFamily="2" charset="-78"/>
          </a:endParaRPr>
        </a:p>
      </dsp:txBody>
      <dsp:txXfrm>
        <a:off x="2560439" y="3595592"/>
        <a:ext cx="181129" cy="120753"/>
      </dsp:txXfrm>
    </dsp:sp>
    <dsp:sp modelId="{AF1DA47C-20F1-4D8B-A6F1-0CDC53972A0A}">
      <dsp:nvSpPr>
        <dsp:cNvPr id="0" name=""/>
        <dsp:cNvSpPr/>
      </dsp:nvSpPr>
      <dsp:spPr>
        <a:xfrm>
          <a:off x="2605284" y="3776721"/>
          <a:ext cx="91440" cy="96602"/>
        </a:xfrm>
        <a:custGeom>
          <a:avLst/>
          <a:gdLst/>
          <a:ahLst/>
          <a:cxnLst/>
          <a:rect l="0" t="0" r="0" b="0"/>
          <a:pathLst>
            <a:path>
              <a:moveTo>
                <a:pt x="45720" y="0"/>
              </a:moveTo>
              <a:lnTo>
                <a:pt x="45720" y="96602"/>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901C4CE0-03FB-4E42-BFAE-A6BA17B3C41C}">
      <dsp:nvSpPr>
        <dsp:cNvPr id="0" name=""/>
        <dsp:cNvSpPr/>
      </dsp:nvSpPr>
      <dsp:spPr>
        <a:xfrm>
          <a:off x="2469874" y="3873324"/>
          <a:ext cx="362259" cy="241506"/>
        </a:xfrm>
        <a:prstGeom prst="ellipse">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ارجاع به سطح دو</a:t>
          </a:r>
          <a:endParaRPr lang="en-US" sz="500" kern="1200">
            <a:solidFill>
              <a:sysClr val="windowText" lastClr="000000">
                <a:hueOff val="0"/>
                <a:satOff val="0"/>
                <a:lumOff val="0"/>
                <a:alphaOff val="0"/>
              </a:sysClr>
            </a:solidFill>
            <a:latin typeface="Calibri"/>
            <a:ea typeface="+mn-ea"/>
            <a:cs typeface="B Nazanin" panose="00000400000000000000" pitchFamily="2" charset="-78"/>
          </a:endParaRPr>
        </a:p>
      </dsp:txBody>
      <dsp:txXfrm>
        <a:off x="2522926" y="3908692"/>
        <a:ext cx="256155" cy="170770"/>
      </dsp:txXfrm>
    </dsp:sp>
    <dsp:sp modelId="{51F2CC25-7321-4A37-9E2D-FBDD811CCE46}">
      <dsp:nvSpPr>
        <dsp:cNvPr id="0" name=""/>
        <dsp:cNvSpPr/>
      </dsp:nvSpPr>
      <dsp:spPr>
        <a:xfrm>
          <a:off x="3257783" y="3002534"/>
          <a:ext cx="774973" cy="108337"/>
        </a:xfrm>
        <a:custGeom>
          <a:avLst/>
          <a:gdLst/>
          <a:ahLst/>
          <a:cxnLst/>
          <a:rect l="0" t="0" r="0" b="0"/>
          <a:pathLst>
            <a:path>
              <a:moveTo>
                <a:pt x="0" y="0"/>
              </a:moveTo>
              <a:lnTo>
                <a:pt x="0" y="54168"/>
              </a:lnTo>
              <a:lnTo>
                <a:pt x="774973" y="54168"/>
              </a:lnTo>
              <a:lnTo>
                <a:pt x="774973" y="108337"/>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1ED70288-AAB4-4A4E-90BC-8AA07BCA6E3E}">
      <dsp:nvSpPr>
        <dsp:cNvPr id="0" name=""/>
        <dsp:cNvSpPr/>
      </dsp:nvSpPr>
      <dsp:spPr>
        <a:xfrm>
          <a:off x="3750791" y="3110872"/>
          <a:ext cx="563932" cy="446639"/>
        </a:xfrm>
        <a:prstGeom prst="flowChartDecision">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یکی از علایم بند 1 تا 3 مثبت است</a:t>
          </a:r>
          <a:endParaRPr lang="en-US" sz="500" kern="1200">
            <a:solidFill>
              <a:sysClr val="windowText" lastClr="000000">
                <a:hueOff val="0"/>
                <a:satOff val="0"/>
                <a:lumOff val="0"/>
                <a:alphaOff val="0"/>
              </a:sysClr>
            </a:solidFill>
            <a:latin typeface="Calibri"/>
            <a:ea typeface="+mn-ea"/>
            <a:cs typeface="B Nazanin" panose="00000400000000000000" pitchFamily="2" charset="-78"/>
          </a:endParaRPr>
        </a:p>
      </dsp:txBody>
      <dsp:txXfrm>
        <a:off x="3891774" y="3222532"/>
        <a:ext cx="281966" cy="223319"/>
      </dsp:txXfrm>
    </dsp:sp>
    <dsp:sp modelId="{C3E6F96D-B2A7-4477-9F55-930D6CC0C2E2}">
      <dsp:nvSpPr>
        <dsp:cNvPr id="0" name=""/>
        <dsp:cNvSpPr/>
      </dsp:nvSpPr>
      <dsp:spPr>
        <a:xfrm>
          <a:off x="3987037" y="3557511"/>
          <a:ext cx="91440" cy="96602"/>
        </a:xfrm>
        <a:custGeom>
          <a:avLst/>
          <a:gdLst/>
          <a:ahLst/>
          <a:cxnLst/>
          <a:rect l="0" t="0" r="0" b="0"/>
          <a:pathLst>
            <a:path>
              <a:moveTo>
                <a:pt x="45720" y="0"/>
              </a:moveTo>
              <a:lnTo>
                <a:pt x="45720" y="17199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C0D4048E-FDB4-42DE-B106-4A6D8CB5E0D6}">
      <dsp:nvSpPr>
        <dsp:cNvPr id="0" name=""/>
        <dsp:cNvSpPr/>
      </dsp:nvSpPr>
      <dsp:spPr>
        <a:xfrm>
          <a:off x="2940811" y="3654113"/>
          <a:ext cx="2183890" cy="570869"/>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r" defTabSz="266700" rtl="1">
            <a:lnSpc>
              <a:spcPct val="90000"/>
            </a:lnSpc>
            <a:spcBef>
              <a:spcPct val="0"/>
            </a:spcBef>
            <a:spcAft>
              <a:spcPct val="35000"/>
            </a:spcAft>
          </a:pPr>
          <a:r>
            <a:rPr lang="fa-IR" sz="600" b="1" kern="1200">
              <a:solidFill>
                <a:sysClr val="windowText" lastClr="000000">
                  <a:hueOff val="0"/>
                  <a:satOff val="0"/>
                  <a:lumOff val="0"/>
                  <a:alphaOff val="0"/>
                </a:sysClr>
              </a:solidFill>
              <a:latin typeface="Calibri"/>
              <a:ea typeface="+mn-ea"/>
              <a:cs typeface="B Nazanin" pitchFamily="2" charset="-78"/>
            </a:rPr>
            <a:t>انجام ارزیابی های تکمیلی توسط پزشک</a:t>
          </a:r>
          <a:r>
            <a:rPr lang="fa-IR" sz="600" b="1" kern="1200" baseline="30000">
              <a:solidFill>
                <a:sysClr val="windowText" lastClr="000000">
                  <a:hueOff val="0"/>
                  <a:satOff val="0"/>
                  <a:lumOff val="0"/>
                  <a:alphaOff val="0"/>
                </a:sysClr>
              </a:solidFill>
              <a:latin typeface="Calibri"/>
              <a:ea typeface="+mn-ea"/>
              <a:cs typeface="B Nazanin" pitchFamily="2" charset="-78"/>
            </a:rPr>
            <a:t>3</a:t>
          </a:r>
          <a:r>
            <a:rPr lang="fa-IR" sz="600" b="1" kern="1200">
              <a:solidFill>
                <a:sysClr val="windowText" lastClr="000000">
                  <a:hueOff val="0"/>
                  <a:satOff val="0"/>
                  <a:lumOff val="0"/>
                  <a:alphaOff val="0"/>
                </a:sysClr>
              </a:solidFill>
              <a:latin typeface="Calibri"/>
              <a:ea typeface="+mn-ea"/>
              <a:cs typeface="B Nazanin" pitchFamily="2" charset="-78"/>
            </a:rPr>
            <a:t>:</a:t>
          </a:r>
        </a:p>
        <a:p>
          <a:pPr lvl="0" algn="r" defTabSz="266700" rtl="1">
            <a:lnSpc>
              <a:spcPct val="90000"/>
            </a:lnSpc>
            <a:spcBef>
              <a:spcPct val="0"/>
            </a:spcBef>
            <a:spcAft>
              <a:spcPct val="35000"/>
            </a:spcAft>
          </a:pPr>
          <a:r>
            <a:rPr lang="fa-IR" sz="600" b="0" kern="1200">
              <a:solidFill>
                <a:sysClr val="windowText" lastClr="000000">
                  <a:hueOff val="0"/>
                  <a:satOff val="0"/>
                  <a:lumOff val="0"/>
                  <a:alphaOff val="0"/>
                </a:sysClr>
              </a:solidFill>
              <a:latin typeface="Calibri"/>
              <a:ea typeface="+mn-ea"/>
              <a:cs typeface="B Nazanin" pitchFamily="2" charset="-78"/>
            </a:rPr>
            <a:t># معاینه شکم و رکتال</a:t>
          </a:r>
        </a:p>
        <a:p>
          <a:pPr lvl="0" algn="just" defTabSz="266700" rtl="1">
            <a:lnSpc>
              <a:spcPct val="90000"/>
            </a:lnSpc>
            <a:spcBef>
              <a:spcPct val="0"/>
            </a:spcBef>
            <a:spcAft>
              <a:spcPct val="35000"/>
            </a:spcAft>
          </a:pPr>
          <a:r>
            <a:rPr lang="fa-IR" sz="600" b="0" kern="1200">
              <a:solidFill>
                <a:sysClr val="windowText" lastClr="000000">
                  <a:hueOff val="0"/>
                  <a:satOff val="0"/>
                  <a:lumOff val="0"/>
                  <a:alphaOff val="0"/>
                </a:sysClr>
              </a:solidFill>
              <a:latin typeface="Calibri"/>
              <a:ea typeface="+mn-ea"/>
              <a:cs typeface="B Nazanin" pitchFamily="2" charset="-78"/>
            </a:rPr>
            <a:t> # بررسی چارت علایم و نشانه های مشکوک به سرطان روده بزرگ</a:t>
          </a:r>
          <a:endParaRPr lang="fa-IR" sz="600" b="0" kern="1200" baseline="30000">
            <a:solidFill>
              <a:sysClr val="windowText" lastClr="000000">
                <a:hueOff val="0"/>
                <a:satOff val="0"/>
                <a:lumOff val="0"/>
                <a:alphaOff val="0"/>
              </a:sysClr>
            </a:solidFill>
            <a:latin typeface="Calibri"/>
            <a:ea typeface="+mn-ea"/>
            <a:cs typeface="B Nazanin" pitchFamily="2" charset="-78"/>
          </a:endParaRPr>
        </a:p>
      </dsp:txBody>
      <dsp:txXfrm>
        <a:off x="2957531" y="3670833"/>
        <a:ext cx="2150450" cy="537429"/>
      </dsp:txXfrm>
    </dsp:sp>
    <dsp:sp modelId="{C6DF1C5C-9C2D-47A6-B2FB-166CBB8E26A7}">
      <dsp:nvSpPr>
        <dsp:cNvPr id="0" name=""/>
        <dsp:cNvSpPr/>
      </dsp:nvSpPr>
      <dsp:spPr>
        <a:xfrm>
          <a:off x="3698891" y="4224983"/>
          <a:ext cx="333866" cy="96602"/>
        </a:xfrm>
        <a:custGeom>
          <a:avLst/>
          <a:gdLst/>
          <a:ahLst/>
          <a:cxnLst/>
          <a:rect l="0" t="0" r="0" b="0"/>
          <a:pathLst>
            <a:path>
              <a:moveTo>
                <a:pt x="333866" y="0"/>
              </a:moveTo>
              <a:lnTo>
                <a:pt x="333866" y="48301"/>
              </a:lnTo>
              <a:lnTo>
                <a:pt x="0" y="48301"/>
              </a:lnTo>
              <a:lnTo>
                <a:pt x="0" y="96602"/>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36968BF5-87A7-4621-9CFB-F14BEC1394EB}">
      <dsp:nvSpPr>
        <dsp:cNvPr id="0" name=""/>
        <dsp:cNvSpPr/>
      </dsp:nvSpPr>
      <dsp:spPr>
        <a:xfrm>
          <a:off x="3466871" y="4321586"/>
          <a:ext cx="464039" cy="333389"/>
        </a:xfrm>
        <a:prstGeom prst="flowChartDecision">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علایم زرد یا سفید</a:t>
          </a:r>
          <a:endParaRPr lang="en-US" sz="500" kern="1200">
            <a:solidFill>
              <a:sysClr val="windowText" lastClr="000000">
                <a:hueOff val="0"/>
                <a:satOff val="0"/>
                <a:lumOff val="0"/>
                <a:alphaOff val="0"/>
              </a:sysClr>
            </a:solidFill>
            <a:latin typeface="Calibri"/>
            <a:ea typeface="+mn-ea"/>
            <a:cs typeface="B Nazanin" panose="00000400000000000000" pitchFamily="2" charset="-78"/>
          </a:endParaRPr>
        </a:p>
      </dsp:txBody>
      <dsp:txXfrm>
        <a:off x="3582881" y="4404933"/>
        <a:ext cx="232019" cy="166695"/>
      </dsp:txXfrm>
    </dsp:sp>
    <dsp:sp modelId="{DDFF63D4-425D-44B6-BC53-22B342F64D2F}">
      <dsp:nvSpPr>
        <dsp:cNvPr id="0" name=""/>
        <dsp:cNvSpPr/>
      </dsp:nvSpPr>
      <dsp:spPr>
        <a:xfrm>
          <a:off x="3653171" y="4654975"/>
          <a:ext cx="91440" cy="96602"/>
        </a:xfrm>
        <a:custGeom>
          <a:avLst/>
          <a:gdLst/>
          <a:ahLst/>
          <a:cxnLst/>
          <a:rect l="0" t="0" r="0" b="0"/>
          <a:pathLst>
            <a:path>
              <a:moveTo>
                <a:pt x="45720" y="0"/>
              </a:moveTo>
              <a:lnTo>
                <a:pt x="45720" y="96602"/>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CCA44102-53B5-426A-9172-FAD354613126}">
      <dsp:nvSpPr>
        <dsp:cNvPr id="0" name=""/>
        <dsp:cNvSpPr/>
      </dsp:nvSpPr>
      <dsp:spPr>
        <a:xfrm>
          <a:off x="3357295" y="4751578"/>
          <a:ext cx="683192" cy="241506"/>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rtl="1">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توجه به سابقه فردی، خانوادگی </a:t>
          </a:r>
        </a:p>
        <a:p>
          <a:pPr lvl="0" algn="ctr" defTabSz="222250" rtl="1">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و نتیجه </a:t>
          </a:r>
          <a:r>
            <a:rPr lang="en-US" sz="500" kern="1200">
              <a:solidFill>
                <a:sysClr val="windowText" lastClr="000000">
                  <a:hueOff val="0"/>
                  <a:satOff val="0"/>
                  <a:lumOff val="0"/>
                  <a:alphaOff val="0"/>
                </a:sysClr>
              </a:solidFill>
              <a:latin typeface="Calibri"/>
              <a:ea typeface="+mn-ea"/>
              <a:cs typeface="B Nazanin" panose="00000400000000000000" pitchFamily="2" charset="-78"/>
            </a:rPr>
            <a:t>FIT</a:t>
          </a:r>
        </a:p>
      </dsp:txBody>
      <dsp:txXfrm>
        <a:off x="3364368" y="4758651"/>
        <a:ext cx="669046" cy="227360"/>
      </dsp:txXfrm>
    </dsp:sp>
    <dsp:sp modelId="{F822FB9A-985A-4B22-A12E-3C874ADA41F0}">
      <dsp:nvSpPr>
        <dsp:cNvPr id="0" name=""/>
        <dsp:cNvSpPr/>
      </dsp:nvSpPr>
      <dsp:spPr>
        <a:xfrm>
          <a:off x="3368077" y="4993084"/>
          <a:ext cx="330813" cy="96602"/>
        </a:xfrm>
        <a:custGeom>
          <a:avLst/>
          <a:gdLst/>
          <a:ahLst/>
          <a:cxnLst/>
          <a:rect l="0" t="0" r="0" b="0"/>
          <a:pathLst>
            <a:path>
              <a:moveTo>
                <a:pt x="330813" y="0"/>
              </a:moveTo>
              <a:lnTo>
                <a:pt x="330813" y="48301"/>
              </a:lnTo>
              <a:lnTo>
                <a:pt x="0" y="48301"/>
              </a:lnTo>
              <a:lnTo>
                <a:pt x="0" y="96602"/>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9A601926-CF3A-4123-B05B-7A38AA9936C3}">
      <dsp:nvSpPr>
        <dsp:cNvPr id="0" name=""/>
        <dsp:cNvSpPr/>
      </dsp:nvSpPr>
      <dsp:spPr>
        <a:xfrm>
          <a:off x="3126559" y="5089686"/>
          <a:ext cx="483036" cy="347742"/>
        </a:xfrm>
        <a:prstGeom prst="flowChartDecision">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همه موارد منفی است</a:t>
          </a:r>
          <a:endParaRPr lang="en-US" sz="500" kern="1200">
            <a:solidFill>
              <a:sysClr val="windowText" lastClr="000000">
                <a:hueOff val="0"/>
                <a:satOff val="0"/>
                <a:lumOff val="0"/>
                <a:alphaOff val="0"/>
              </a:sysClr>
            </a:solidFill>
            <a:latin typeface="Calibri"/>
            <a:ea typeface="+mn-ea"/>
            <a:cs typeface="B Nazanin" panose="00000400000000000000" pitchFamily="2" charset="-78"/>
          </a:endParaRPr>
        </a:p>
      </dsp:txBody>
      <dsp:txXfrm>
        <a:off x="3247318" y="5176622"/>
        <a:ext cx="241518" cy="173871"/>
      </dsp:txXfrm>
    </dsp:sp>
    <dsp:sp modelId="{3B88000C-35AD-4177-B034-5416E94CCE09}">
      <dsp:nvSpPr>
        <dsp:cNvPr id="0" name=""/>
        <dsp:cNvSpPr/>
      </dsp:nvSpPr>
      <dsp:spPr>
        <a:xfrm>
          <a:off x="3322357" y="5437429"/>
          <a:ext cx="91440" cy="96602"/>
        </a:xfrm>
        <a:custGeom>
          <a:avLst/>
          <a:gdLst/>
          <a:ahLst/>
          <a:cxnLst/>
          <a:rect l="0" t="0" r="0" b="0"/>
          <a:pathLst>
            <a:path>
              <a:moveTo>
                <a:pt x="45720" y="0"/>
              </a:moveTo>
              <a:lnTo>
                <a:pt x="45720" y="96602"/>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DAB1F095-B042-4761-8EA9-E8FB6946321E}">
      <dsp:nvSpPr>
        <dsp:cNvPr id="0" name=""/>
        <dsp:cNvSpPr/>
      </dsp:nvSpPr>
      <dsp:spPr>
        <a:xfrm>
          <a:off x="3010468" y="5534031"/>
          <a:ext cx="715219" cy="21088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itchFamily="2" charset="-78"/>
            </a:rPr>
            <a:t>درخواست آزمایش هموگلوبین</a:t>
          </a:r>
          <a:r>
            <a:rPr lang="fa-IR" sz="500" kern="1200" baseline="30000">
              <a:solidFill>
                <a:sysClr val="windowText" lastClr="000000">
                  <a:hueOff val="0"/>
                  <a:satOff val="0"/>
                  <a:lumOff val="0"/>
                  <a:alphaOff val="0"/>
                </a:sysClr>
              </a:solidFill>
              <a:latin typeface="Calibri"/>
              <a:ea typeface="+mn-ea"/>
              <a:cs typeface="B Nazanin" pitchFamily="2" charset="-78"/>
            </a:rPr>
            <a:t>3</a:t>
          </a:r>
          <a:endParaRPr lang="en-US" sz="500" kern="1200">
            <a:solidFill>
              <a:sysClr val="windowText" lastClr="000000">
                <a:hueOff val="0"/>
                <a:satOff val="0"/>
                <a:lumOff val="0"/>
                <a:alphaOff val="0"/>
              </a:sysClr>
            </a:solidFill>
            <a:latin typeface="Calibri"/>
            <a:ea typeface="+mn-ea"/>
            <a:cs typeface="B Nazanin" pitchFamily="2" charset="-78"/>
          </a:endParaRPr>
        </a:p>
      </dsp:txBody>
      <dsp:txXfrm>
        <a:off x="3016645" y="5540208"/>
        <a:ext cx="702865" cy="198531"/>
      </dsp:txXfrm>
    </dsp:sp>
    <dsp:sp modelId="{92BA1D3A-3B44-4B68-B1F6-2A756F3A1F63}">
      <dsp:nvSpPr>
        <dsp:cNvPr id="0" name=""/>
        <dsp:cNvSpPr/>
      </dsp:nvSpPr>
      <dsp:spPr>
        <a:xfrm>
          <a:off x="3322357" y="5744917"/>
          <a:ext cx="91440" cy="96602"/>
        </a:xfrm>
        <a:custGeom>
          <a:avLst/>
          <a:gdLst/>
          <a:ahLst/>
          <a:cxnLst/>
          <a:rect l="0" t="0" r="0" b="0"/>
          <a:pathLst>
            <a:path>
              <a:moveTo>
                <a:pt x="45720" y="0"/>
              </a:moveTo>
              <a:lnTo>
                <a:pt x="45720" y="96602"/>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7B1B136E-091A-42AE-86DB-E5F27F1D03F2}">
      <dsp:nvSpPr>
        <dsp:cNvPr id="0" name=""/>
        <dsp:cNvSpPr/>
      </dsp:nvSpPr>
      <dsp:spPr>
        <a:xfrm>
          <a:off x="2943015" y="5841519"/>
          <a:ext cx="850124" cy="241506"/>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rtl="1">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ارزیابی دوباره علایم و پاسخ همگلوبین </a:t>
          </a:r>
        </a:p>
        <a:p>
          <a:pPr lvl="0" algn="ctr" defTabSz="222250">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در عرض دو هفته</a:t>
          </a:r>
          <a:endParaRPr lang="en-US" sz="500" kern="1200">
            <a:solidFill>
              <a:sysClr val="windowText" lastClr="000000">
                <a:hueOff val="0"/>
                <a:satOff val="0"/>
                <a:lumOff val="0"/>
                <a:alphaOff val="0"/>
              </a:sysClr>
            </a:solidFill>
            <a:latin typeface="Calibri"/>
            <a:ea typeface="+mn-ea"/>
            <a:cs typeface="B Nazanin" panose="00000400000000000000" pitchFamily="2" charset="-78"/>
          </a:endParaRPr>
        </a:p>
      </dsp:txBody>
      <dsp:txXfrm>
        <a:off x="2950088" y="5848592"/>
        <a:ext cx="835978" cy="227360"/>
      </dsp:txXfrm>
    </dsp:sp>
    <dsp:sp modelId="{7A4A7572-B6E6-4B1D-82F4-23C228D5AE76}">
      <dsp:nvSpPr>
        <dsp:cNvPr id="0" name=""/>
        <dsp:cNvSpPr/>
      </dsp:nvSpPr>
      <dsp:spPr>
        <a:xfrm>
          <a:off x="3132609" y="6083026"/>
          <a:ext cx="235468" cy="96602"/>
        </a:xfrm>
        <a:custGeom>
          <a:avLst/>
          <a:gdLst/>
          <a:ahLst/>
          <a:cxnLst/>
          <a:rect l="0" t="0" r="0" b="0"/>
          <a:pathLst>
            <a:path>
              <a:moveTo>
                <a:pt x="235468" y="0"/>
              </a:moveTo>
              <a:lnTo>
                <a:pt x="235468" y="48301"/>
              </a:lnTo>
              <a:lnTo>
                <a:pt x="0" y="48301"/>
              </a:lnTo>
              <a:lnTo>
                <a:pt x="0" y="96602"/>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C328D836-FA06-4700-A71D-433A1783DF10}">
      <dsp:nvSpPr>
        <dsp:cNvPr id="0" name=""/>
        <dsp:cNvSpPr/>
      </dsp:nvSpPr>
      <dsp:spPr>
        <a:xfrm>
          <a:off x="2951479" y="6179628"/>
          <a:ext cx="362259" cy="241506"/>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پایداری علایم زرد و سفید</a:t>
          </a:r>
          <a:endParaRPr lang="en-US" sz="500" kern="1200">
            <a:solidFill>
              <a:sysClr val="windowText" lastClr="000000">
                <a:hueOff val="0"/>
                <a:satOff val="0"/>
                <a:lumOff val="0"/>
                <a:alphaOff val="0"/>
              </a:sysClr>
            </a:solidFill>
            <a:latin typeface="Calibri"/>
            <a:ea typeface="+mn-ea"/>
            <a:cs typeface="B Nazanin" panose="00000400000000000000" pitchFamily="2" charset="-78"/>
          </a:endParaRPr>
        </a:p>
      </dsp:txBody>
      <dsp:txXfrm>
        <a:off x="2958552" y="6186701"/>
        <a:ext cx="348113" cy="227360"/>
      </dsp:txXfrm>
    </dsp:sp>
    <dsp:sp modelId="{CFF5F7D6-2A85-4A2F-9861-FB7B9C67FD7C}">
      <dsp:nvSpPr>
        <dsp:cNvPr id="0" name=""/>
        <dsp:cNvSpPr/>
      </dsp:nvSpPr>
      <dsp:spPr>
        <a:xfrm>
          <a:off x="3086889" y="6421134"/>
          <a:ext cx="91440" cy="96602"/>
        </a:xfrm>
        <a:custGeom>
          <a:avLst/>
          <a:gdLst/>
          <a:ahLst/>
          <a:cxnLst/>
          <a:rect l="0" t="0" r="0" b="0"/>
          <a:pathLst>
            <a:path>
              <a:moveTo>
                <a:pt x="45720" y="0"/>
              </a:moveTo>
              <a:lnTo>
                <a:pt x="45720" y="96602"/>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024ECE9B-5907-43F8-AF21-BFB67D00BCC9}">
      <dsp:nvSpPr>
        <dsp:cNvPr id="0" name=""/>
        <dsp:cNvSpPr/>
      </dsp:nvSpPr>
      <dsp:spPr>
        <a:xfrm>
          <a:off x="2951479" y="6517737"/>
          <a:ext cx="362259" cy="241506"/>
        </a:xfrm>
        <a:prstGeom prst="ellipse">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ارزیابی دوره ای</a:t>
          </a:r>
          <a:endParaRPr lang="en-US" sz="500" kern="1200">
            <a:solidFill>
              <a:sysClr val="windowText" lastClr="000000">
                <a:hueOff val="0"/>
                <a:satOff val="0"/>
                <a:lumOff val="0"/>
                <a:alphaOff val="0"/>
              </a:sysClr>
            </a:solidFill>
            <a:latin typeface="Calibri"/>
            <a:ea typeface="+mn-ea"/>
            <a:cs typeface="B Nazanin" panose="00000400000000000000" pitchFamily="2" charset="-78"/>
          </a:endParaRPr>
        </a:p>
      </dsp:txBody>
      <dsp:txXfrm>
        <a:off x="3004531" y="6553105"/>
        <a:ext cx="256155" cy="170770"/>
      </dsp:txXfrm>
    </dsp:sp>
    <dsp:sp modelId="{2AF34BF0-53BD-4736-A2EE-CD60F1742F6D}">
      <dsp:nvSpPr>
        <dsp:cNvPr id="0" name=""/>
        <dsp:cNvSpPr/>
      </dsp:nvSpPr>
      <dsp:spPr>
        <a:xfrm>
          <a:off x="3368077" y="6083026"/>
          <a:ext cx="235468" cy="96602"/>
        </a:xfrm>
        <a:custGeom>
          <a:avLst/>
          <a:gdLst/>
          <a:ahLst/>
          <a:cxnLst/>
          <a:rect l="0" t="0" r="0" b="0"/>
          <a:pathLst>
            <a:path>
              <a:moveTo>
                <a:pt x="0" y="0"/>
              </a:moveTo>
              <a:lnTo>
                <a:pt x="0" y="48301"/>
              </a:lnTo>
              <a:lnTo>
                <a:pt x="235468" y="48301"/>
              </a:lnTo>
              <a:lnTo>
                <a:pt x="235468" y="96602"/>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E2867311-F3C3-441F-A44D-E395F1628851}">
      <dsp:nvSpPr>
        <dsp:cNvPr id="0" name=""/>
        <dsp:cNvSpPr/>
      </dsp:nvSpPr>
      <dsp:spPr>
        <a:xfrm>
          <a:off x="3422416" y="6179628"/>
          <a:ext cx="362259" cy="241506"/>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بروز علایم قرمز یا نارنجی</a:t>
          </a:r>
          <a:endParaRPr lang="en-US" sz="500" kern="1200">
            <a:solidFill>
              <a:sysClr val="windowText" lastClr="000000">
                <a:hueOff val="0"/>
                <a:satOff val="0"/>
                <a:lumOff val="0"/>
                <a:alphaOff val="0"/>
              </a:sysClr>
            </a:solidFill>
            <a:latin typeface="Calibri"/>
            <a:ea typeface="+mn-ea"/>
            <a:cs typeface="B Nazanin" panose="00000400000000000000" pitchFamily="2" charset="-78"/>
          </a:endParaRPr>
        </a:p>
      </dsp:txBody>
      <dsp:txXfrm>
        <a:off x="3429489" y="6186701"/>
        <a:ext cx="348113" cy="227360"/>
      </dsp:txXfrm>
    </dsp:sp>
    <dsp:sp modelId="{854C2DEF-B1CB-41EF-B8D7-88A67D44B6F4}">
      <dsp:nvSpPr>
        <dsp:cNvPr id="0" name=""/>
        <dsp:cNvSpPr/>
      </dsp:nvSpPr>
      <dsp:spPr>
        <a:xfrm>
          <a:off x="3557826" y="6421134"/>
          <a:ext cx="91440" cy="96602"/>
        </a:xfrm>
        <a:custGeom>
          <a:avLst/>
          <a:gdLst/>
          <a:ahLst/>
          <a:cxnLst/>
          <a:rect l="0" t="0" r="0" b="0"/>
          <a:pathLst>
            <a:path>
              <a:moveTo>
                <a:pt x="45720" y="0"/>
              </a:moveTo>
              <a:lnTo>
                <a:pt x="45720" y="96602"/>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0DB7CE21-0C23-453B-92A5-BC7CBDECD541}">
      <dsp:nvSpPr>
        <dsp:cNvPr id="0" name=""/>
        <dsp:cNvSpPr/>
      </dsp:nvSpPr>
      <dsp:spPr>
        <a:xfrm>
          <a:off x="3422416" y="6517737"/>
          <a:ext cx="362259" cy="241506"/>
        </a:xfrm>
        <a:prstGeom prst="ellipse">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ارجاع به سطح دو</a:t>
          </a:r>
          <a:endParaRPr lang="en-US" sz="500" kern="1200">
            <a:solidFill>
              <a:sysClr val="windowText" lastClr="000000">
                <a:hueOff val="0"/>
                <a:satOff val="0"/>
                <a:lumOff val="0"/>
                <a:alphaOff val="0"/>
              </a:sysClr>
            </a:solidFill>
            <a:latin typeface="Calibri"/>
            <a:ea typeface="+mn-ea"/>
            <a:cs typeface="+mn-cs"/>
          </a:endParaRPr>
        </a:p>
      </dsp:txBody>
      <dsp:txXfrm>
        <a:off x="3475468" y="6553105"/>
        <a:ext cx="256155" cy="170770"/>
      </dsp:txXfrm>
    </dsp:sp>
    <dsp:sp modelId="{735B237C-4E8A-48CF-BB29-CFDA73037653}">
      <dsp:nvSpPr>
        <dsp:cNvPr id="0" name=""/>
        <dsp:cNvSpPr/>
      </dsp:nvSpPr>
      <dsp:spPr>
        <a:xfrm>
          <a:off x="3698891" y="4993084"/>
          <a:ext cx="316603" cy="96602"/>
        </a:xfrm>
        <a:custGeom>
          <a:avLst/>
          <a:gdLst/>
          <a:ahLst/>
          <a:cxnLst/>
          <a:rect l="0" t="0" r="0" b="0"/>
          <a:pathLst>
            <a:path>
              <a:moveTo>
                <a:pt x="0" y="0"/>
              </a:moveTo>
              <a:lnTo>
                <a:pt x="0" y="48301"/>
              </a:lnTo>
              <a:lnTo>
                <a:pt x="316603" y="48301"/>
              </a:lnTo>
              <a:lnTo>
                <a:pt x="316603" y="96602"/>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81AACCDB-FEC5-4EEC-9B2C-F59AD122C242}">
      <dsp:nvSpPr>
        <dsp:cNvPr id="0" name=""/>
        <dsp:cNvSpPr/>
      </dsp:nvSpPr>
      <dsp:spPr>
        <a:xfrm>
          <a:off x="3759767" y="5089686"/>
          <a:ext cx="511455" cy="307891"/>
        </a:xfrm>
        <a:prstGeom prst="flowChartDecision">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یکی از موارد مثبت است</a:t>
          </a:r>
          <a:endParaRPr lang="en-US" sz="500" kern="1200">
            <a:solidFill>
              <a:sysClr val="windowText" lastClr="000000">
                <a:hueOff val="0"/>
                <a:satOff val="0"/>
                <a:lumOff val="0"/>
                <a:alphaOff val="0"/>
              </a:sysClr>
            </a:solidFill>
            <a:latin typeface="Calibri"/>
            <a:ea typeface="+mn-ea"/>
            <a:cs typeface="B Nazanin" panose="00000400000000000000" pitchFamily="2" charset="-78"/>
          </a:endParaRPr>
        </a:p>
      </dsp:txBody>
      <dsp:txXfrm>
        <a:off x="3887631" y="5166659"/>
        <a:ext cx="255727" cy="153945"/>
      </dsp:txXfrm>
    </dsp:sp>
    <dsp:sp modelId="{94203AF7-2B9A-4934-94EF-DB19C98E71C0}">
      <dsp:nvSpPr>
        <dsp:cNvPr id="0" name=""/>
        <dsp:cNvSpPr/>
      </dsp:nvSpPr>
      <dsp:spPr>
        <a:xfrm>
          <a:off x="3969774" y="5397578"/>
          <a:ext cx="91440" cy="96602"/>
        </a:xfrm>
        <a:custGeom>
          <a:avLst/>
          <a:gdLst/>
          <a:ahLst/>
          <a:cxnLst/>
          <a:rect l="0" t="0" r="0" b="0"/>
          <a:pathLst>
            <a:path>
              <a:moveTo>
                <a:pt x="45720" y="0"/>
              </a:moveTo>
              <a:lnTo>
                <a:pt x="45720" y="96602"/>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C57878A7-E67E-497F-ADED-82219AEABBF8}">
      <dsp:nvSpPr>
        <dsp:cNvPr id="0" name=""/>
        <dsp:cNvSpPr/>
      </dsp:nvSpPr>
      <dsp:spPr>
        <a:xfrm>
          <a:off x="3834365" y="5494180"/>
          <a:ext cx="362259" cy="241506"/>
        </a:xfrm>
        <a:prstGeom prst="ellipse">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ارجاع به سطح دو</a:t>
          </a:r>
          <a:endParaRPr lang="en-US" sz="500" kern="1200">
            <a:solidFill>
              <a:sysClr val="windowText" lastClr="000000">
                <a:hueOff val="0"/>
                <a:satOff val="0"/>
                <a:lumOff val="0"/>
                <a:alphaOff val="0"/>
              </a:sysClr>
            </a:solidFill>
            <a:latin typeface="Calibri"/>
            <a:ea typeface="+mn-ea"/>
            <a:cs typeface="+mn-cs"/>
          </a:endParaRPr>
        </a:p>
      </dsp:txBody>
      <dsp:txXfrm>
        <a:off x="3887417" y="5529548"/>
        <a:ext cx="256155" cy="170770"/>
      </dsp:txXfrm>
    </dsp:sp>
    <dsp:sp modelId="{72F847E0-3560-4182-B35D-CEE69C314693}">
      <dsp:nvSpPr>
        <dsp:cNvPr id="0" name=""/>
        <dsp:cNvSpPr/>
      </dsp:nvSpPr>
      <dsp:spPr>
        <a:xfrm>
          <a:off x="4032757" y="4224983"/>
          <a:ext cx="297537" cy="96602"/>
        </a:xfrm>
        <a:custGeom>
          <a:avLst/>
          <a:gdLst/>
          <a:ahLst/>
          <a:cxnLst/>
          <a:rect l="0" t="0" r="0" b="0"/>
          <a:pathLst>
            <a:path>
              <a:moveTo>
                <a:pt x="0" y="0"/>
              </a:moveTo>
              <a:lnTo>
                <a:pt x="0" y="48301"/>
              </a:lnTo>
              <a:lnTo>
                <a:pt x="297537" y="48301"/>
              </a:lnTo>
              <a:lnTo>
                <a:pt x="297537" y="96602"/>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521A834D-7EE0-4242-BF7A-29AE5D1877AD}">
      <dsp:nvSpPr>
        <dsp:cNvPr id="0" name=""/>
        <dsp:cNvSpPr/>
      </dsp:nvSpPr>
      <dsp:spPr>
        <a:xfrm>
          <a:off x="4061945" y="4321586"/>
          <a:ext cx="536697" cy="331488"/>
        </a:xfrm>
        <a:prstGeom prst="flowChartDecision">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علایم قرمز یا نارنجی</a:t>
          </a:r>
          <a:endParaRPr lang="en-US" sz="500" kern="1200">
            <a:solidFill>
              <a:sysClr val="windowText" lastClr="000000">
                <a:hueOff val="0"/>
                <a:satOff val="0"/>
                <a:lumOff val="0"/>
                <a:alphaOff val="0"/>
              </a:sysClr>
            </a:solidFill>
            <a:latin typeface="Calibri"/>
            <a:ea typeface="+mn-ea"/>
            <a:cs typeface="B Nazanin" panose="00000400000000000000" pitchFamily="2" charset="-78"/>
          </a:endParaRPr>
        </a:p>
      </dsp:txBody>
      <dsp:txXfrm>
        <a:off x="4196119" y="4404458"/>
        <a:ext cx="268349" cy="165744"/>
      </dsp:txXfrm>
    </dsp:sp>
    <dsp:sp modelId="{234E7679-8D8E-4D6B-B757-EB94E191B303}">
      <dsp:nvSpPr>
        <dsp:cNvPr id="0" name=""/>
        <dsp:cNvSpPr/>
      </dsp:nvSpPr>
      <dsp:spPr>
        <a:xfrm>
          <a:off x="4284574" y="4653075"/>
          <a:ext cx="91440" cy="96602"/>
        </a:xfrm>
        <a:custGeom>
          <a:avLst/>
          <a:gdLst/>
          <a:ahLst/>
          <a:cxnLst/>
          <a:rect l="0" t="0" r="0" b="0"/>
          <a:pathLst>
            <a:path>
              <a:moveTo>
                <a:pt x="45720" y="0"/>
              </a:moveTo>
              <a:lnTo>
                <a:pt x="45720" y="96602"/>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E60A4CB8-3ECE-4DCC-B45A-A3D666DEB774}">
      <dsp:nvSpPr>
        <dsp:cNvPr id="0" name=""/>
        <dsp:cNvSpPr/>
      </dsp:nvSpPr>
      <dsp:spPr>
        <a:xfrm>
          <a:off x="4149164" y="4749677"/>
          <a:ext cx="362259" cy="241506"/>
        </a:xfrm>
        <a:prstGeom prst="ellipse">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a-IR" sz="500" kern="1200">
              <a:solidFill>
                <a:sysClr val="windowText" lastClr="000000">
                  <a:hueOff val="0"/>
                  <a:satOff val="0"/>
                  <a:lumOff val="0"/>
                  <a:alphaOff val="0"/>
                </a:sysClr>
              </a:solidFill>
              <a:latin typeface="Calibri"/>
              <a:ea typeface="+mn-ea"/>
              <a:cs typeface="B Nazanin" panose="00000400000000000000" pitchFamily="2" charset="-78"/>
            </a:rPr>
            <a:t>ارجاع به سطح دو</a:t>
          </a:r>
          <a:endParaRPr lang="en-US" sz="500" kern="1200">
            <a:solidFill>
              <a:sysClr val="windowText" lastClr="000000">
                <a:hueOff val="0"/>
                <a:satOff val="0"/>
                <a:lumOff val="0"/>
                <a:alphaOff val="0"/>
              </a:sysClr>
            </a:solidFill>
            <a:latin typeface="Calibri"/>
            <a:ea typeface="+mn-ea"/>
            <a:cs typeface="+mn-cs"/>
          </a:endParaRPr>
        </a:p>
      </dsp:txBody>
      <dsp:txXfrm>
        <a:off x="4202216" y="4785045"/>
        <a:ext cx="256155" cy="17077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AA84B1F6-5271-4FD3-B06B-507901EC8E76}" type="datetimeFigureOut">
              <a:rPr lang="en-US" smtClean="0"/>
              <a:pPr/>
              <a:t>2/7/2017</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A946145E-632F-4C51-B142-0BB96C63A8F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84B1F6-5271-4FD3-B06B-507901EC8E76}"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6145E-632F-4C51-B142-0BB96C63A8F5}"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75CC57A-17B3-478E-980D-C1B3106254D5}" type="datetimeFigureOut">
              <a:rPr lang="en-US" smtClean="0"/>
              <a:pPr/>
              <a:t>2/7/2017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 xmlns:p14="http://schemas.microsoft.com/office/powerpoint/2010/main" val="193464835"/>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1206552188"/>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 xmlns:p14="http://schemas.microsoft.com/office/powerpoint/2010/main" val="3451766536"/>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3538773104"/>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75CC57A-17B3-478E-980D-C1B3106254D5}" type="datetimeFigureOut">
              <a:rPr lang="en-US" smtClean="0"/>
              <a:pPr/>
              <a:t>2/7/2017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 xmlns:p14="http://schemas.microsoft.com/office/powerpoint/2010/main" val="3554632204"/>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75CC57A-17B3-478E-980D-C1B3106254D5}" type="datetimeFigureOut">
              <a:rPr lang="en-US" smtClean="0"/>
              <a:pPr/>
              <a:t>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Tree>
    <p:extLst>
      <p:ext uri="{BB962C8B-B14F-4D97-AF65-F5344CB8AC3E}">
        <p14:creationId xmlns="" xmlns:p14="http://schemas.microsoft.com/office/powerpoint/2010/main" val="125218173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C75CC57A-17B3-478E-980D-C1B3106254D5}" type="datetimeFigureOut">
              <a:rPr lang="en-US" smtClean="0"/>
              <a:pPr/>
              <a:t>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D9966B6-240B-41DA-93DE-C7C36E80FDA7}" type="slidenum">
              <a:rPr lang="en-US" smtClean="0"/>
              <a:pPr/>
              <a:t>‹#›</a:t>
            </a:fld>
            <a:endParaRPr lang="en-US"/>
          </a:p>
        </p:txBody>
      </p:sp>
    </p:spTree>
    <p:extLst>
      <p:ext uri="{BB962C8B-B14F-4D97-AF65-F5344CB8AC3E}">
        <p14:creationId xmlns="" xmlns:p14="http://schemas.microsoft.com/office/powerpoint/2010/main" val="119164403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 xmlns:p14="http://schemas.microsoft.com/office/powerpoint/2010/main" val="2926756011"/>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 xmlns:p14="http://schemas.microsoft.com/office/powerpoint/2010/main" val="217650420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Tree>
    <p:extLst>
      <p:ext uri="{BB962C8B-B14F-4D97-AF65-F5344CB8AC3E}">
        <p14:creationId xmlns="" xmlns:p14="http://schemas.microsoft.com/office/powerpoint/2010/main" val="357709589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84B1F6-5271-4FD3-B06B-507901EC8E76}"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6145E-632F-4C51-B142-0BB96C63A8F5}"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 xmlns:p14="http://schemas.microsoft.com/office/powerpoint/2010/main" val="766977892"/>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75CC57A-17B3-478E-980D-C1B3106254D5}" type="datetimeFigureOut">
              <a:rPr lang="en-US" smtClean="0"/>
              <a:pPr/>
              <a:t>2/7/2017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 xmlns:p14="http://schemas.microsoft.com/office/powerpoint/2010/main" val="2289116599"/>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2171783623"/>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 xmlns:p14="http://schemas.microsoft.com/office/powerpoint/2010/main" val="3416562098"/>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2030797121"/>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75CC57A-17B3-478E-980D-C1B3106254D5}" type="datetimeFigureOut">
              <a:rPr lang="en-US" smtClean="0"/>
              <a:pPr/>
              <a:t>2/7/2017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 xmlns:p14="http://schemas.microsoft.com/office/powerpoint/2010/main" val="4050628290"/>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75CC57A-17B3-478E-980D-C1B3106254D5}" type="datetimeFigureOut">
              <a:rPr lang="en-US" smtClean="0"/>
              <a:pPr/>
              <a:t>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Tree>
    <p:extLst>
      <p:ext uri="{BB962C8B-B14F-4D97-AF65-F5344CB8AC3E}">
        <p14:creationId xmlns="" xmlns:p14="http://schemas.microsoft.com/office/powerpoint/2010/main" val="247891567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C75CC57A-17B3-478E-980D-C1B3106254D5}" type="datetimeFigureOut">
              <a:rPr lang="en-US" smtClean="0"/>
              <a:pPr/>
              <a:t>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D9966B6-240B-41DA-93DE-C7C36E80FDA7}" type="slidenum">
              <a:rPr lang="en-US" smtClean="0"/>
              <a:pPr/>
              <a:t>‹#›</a:t>
            </a:fld>
            <a:endParaRPr lang="en-US"/>
          </a:p>
        </p:txBody>
      </p:sp>
    </p:spTree>
    <p:extLst>
      <p:ext uri="{BB962C8B-B14F-4D97-AF65-F5344CB8AC3E}">
        <p14:creationId xmlns="" xmlns:p14="http://schemas.microsoft.com/office/powerpoint/2010/main" val="422074590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 xmlns:p14="http://schemas.microsoft.com/office/powerpoint/2010/main" val="1787815887"/>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 xmlns:p14="http://schemas.microsoft.com/office/powerpoint/2010/main" val="3878224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75CC57A-17B3-478E-980D-C1B3106254D5}" type="datetimeFigureOut">
              <a:rPr lang="en-US" smtClean="0"/>
              <a:pPr/>
              <a:t>2/7/2017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 xmlns:p14="http://schemas.microsoft.com/office/powerpoint/2010/main" val="2891818895"/>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Tree>
    <p:extLst>
      <p:ext uri="{BB962C8B-B14F-4D97-AF65-F5344CB8AC3E}">
        <p14:creationId xmlns="" xmlns:p14="http://schemas.microsoft.com/office/powerpoint/2010/main" val="388484445"/>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 xmlns:p14="http://schemas.microsoft.com/office/powerpoint/2010/main" val="2536502328"/>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75CC57A-17B3-478E-980D-C1B3106254D5}" type="datetimeFigureOut">
              <a:rPr lang="en-US" smtClean="0"/>
              <a:pPr/>
              <a:t>2/7/2017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 xmlns:p14="http://schemas.microsoft.com/office/powerpoint/2010/main" val="814808902"/>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2646038251"/>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 xmlns:p14="http://schemas.microsoft.com/office/powerpoint/2010/main" val="1915611282"/>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227727995"/>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75CC57A-17B3-478E-980D-C1B3106254D5}" type="datetimeFigureOut">
              <a:rPr lang="en-US" smtClean="0"/>
              <a:pPr/>
              <a:t>2/7/2017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 xmlns:p14="http://schemas.microsoft.com/office/powerpoint/2010/main" val="3400279329"/>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75CC57A-17B3-478E-980D-C1B3106254D5}" type="datetimeFigureOut">
              <a:rPr lang="en-US" smtClean="0"/>
              <a:pPr/>
              <a:t>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Tree>
    <p:extLst>
      <p:ext uri="{BB962C8B-B14F-4D97-AF65-F5344CB8AC3E}">
        <p14:creationId xmlns="" xmlns:p14="http://schemas.microsoft.com/office/powerpoint/2010/main" val="103770838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C75CC57A-17B3-478E-980D-C1B3106254D5}" type="datetimeFigureOut">
              <a:rPr lang="en-US" smtClean="0"/>
              <a:pPr/>
              <a:t>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D9966B6-240B-41DA-93DE-C7C36E80FDA7}" type="slidenum">
              <a:rPr lang="en-US" smtClean="0"/>
              <a:pPr/>
              <a:t>‹#›</a:t>
            </a:fld>
            <a:endParaRPr lang="en-US"/>
          </a:p>
        </p:txBody>
      </p:sp>
    </p:spTree>
    <p:extLst>
      <p:ext uri="{BB962C8B-B14F-4D97-AF65-F5344CB8AC3E}">
        <p14:creationId xmlns="" xmlns:p14="http://schemas.microsoft.com/office/powerpoint/2010/main" val="231078376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 xmlns:p14="http://schemas.microsoft.com/office/powerpoint/2010/main" val="367840788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833596001"/>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 xmlns:p14="http://schemas.microsoft.com/office/powerpoint/2010/main" val="70566256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Tree>
    <p:extLst>
      <p:ext uri="{BB962C8B-B14F-4D97-AF65-F5344CB8AC3E}">
        <p14:creationId xmlns="" xmlns:p14="http://schemas.microsoft.com/office/powerpoint/2010/main" val="2330397513"/>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 xmlns:p14="http://schemas.microsoft.com/office/powerpoint/2010/main" val="4237621307"/>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75CC57A-17B3-478E-980D-C1B3106254D5}" type="datetimeFigureOut">
              <a:rPr lang="en-US" smtClean="0"/>
              <a:pPr/>
              <a:t>2/7/2017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 xmlns:p14="http://schemas.microsoft.com/office/powerpoint/2010/main" val="235734765"/>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1965365903"/>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 xmlns:p14="http://schemas.microsoft.com/office/powerpoint/2010/main" val="967380507"/>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1867882205"/>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75CC57A-17B3-478E-980D-C1B3106254D5}" type="datetimeFigureOut">
              <a:rPr lang="en-US" smtClean="0"/>
              <a:pPr/>
              <a:t>2/7/2017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 xmlns:p14="http://schemas.microsoft.com/office/powerpoint/2010/main" val="2059876970"/>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75CC57A-17B3-478E-980D-C1B3106254D5}" type="datetimeFigureOut">
              <a:rPr lang="en-US" smtClean="0"/>
              <a:pPr/>
              <a:t>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Tree>
    <p:extLst>
      <p:ext uri="{BB962C8B-B14F-4D97-AF65-F5344CB8AC3E}">
        <p14:creationId xmlns="" xmlns:p14="http://schemas.microsoft.com/office/powerpoint/2010/main" val="25463838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C75CC57A-17B3-478E-980D-C1B3106254D5}" type="datetimeFigureOut">
              <a:rPr lang="en-US" smtClean="0"/>
              <a:pPr/>
              <a:t>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D9966B6-240B-41DA-93DE-C7C36E80FDA7}" type="slidenum">
              <a:rPr lang="en-US" smtClean="0"/>
              <a:pPr/>
              <a:t>‹#›</a:t>
            </a:fld>
            <a:endParaRPr lang="en-US"/>
          </a:p>
        </p:txBody>
      </p:sp>
    </p:spTree>
    <p:extLst>
      <p:ext uri="{BB962C8B-B14F-4D97-AF65-F5344CB8AC3E}">
        <p14:creationId xmlns="" xmlns:p14="http://schemas.microsoft.com/office/powerpoint/2010/main" val="718338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 xmlns:p14="http://schemas.microsoft.com/office/powerpoint/2010/main" val="2132133120"/>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 xmlns:p14="http://schemas.microsoft.com/office/powerpoint/2010/main" val="3919123175"/>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 xmlns:p14="http://schemas.microsoft.com/office/powerpoint/2010/main" val="138263962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Tree>
    <p:extLst>
      <p:ext uri="{BB962C8B-B14F-4D97-AF65-F5344CB8AC3E}">
        <p14:creationId xmlns="" xmlns:p14="http://schemas.microsoft.com/office/powerpoint/2010/main" val="3534069746"/>
      </p:ext>
    </p:extLst>
  </p:cSld>
  <p:clrMapOvr>
    <a:overrideClrMapping bg1="lt1" tx1="dk1" bg2="lt2" tx2="dk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 xmlns:p14="http://schemas.microsoft.com/office/powerpoint/2010/main" val="1101276243"/>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75CC57A-17B3-478E-980D-C1B3106254D5}" type="datetimeFigureOut">
              <a:rPr lang="en-US" smtClean="0"/>
              <a:pPr/>
              <a:t>2/7/2017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 xmlns:p14="http://schemas.microsoft.com/office/powerpoint/2010/main" val="439491538"/>
      </p:ext>
    </p:extLst>
  </p:cSld>
  <p:clrMapOvr>
    <a:overrideClrMapping bg1="lt1" tx1="dk1" bg2="lt2" tx2="dk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1533173673"/>
      </p:ext>
    </p:extLst>
  </p:cSld>
  <p:clrMapOvr>
    <a:overrideClrMapping bg1="lt1" tx1="dk1" bg2="lt2" tx2="dk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 xmlns:p14="http://schemas.microsoft.com/office/powerpoint/2010/main" val="1741855969"/>
      </p:ext>
    </p:extLst>
  </p:cSld>
  <p:clrMapOvr>
    <a:overrideClrMapping bg1="lt1" tx1="dk1" bg2="lt2" tx2="dk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2093792135"/>
      </p:ext>
    </p:extLst>
  </p:cSld>
  <p:clrMapOvr>
    <a:overrideClrMapping bg1="lt1" tx1="dk1" bg2="lt2" tx2="dk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75CC57A-17B3-478E-980D-C1B3106254D5}" type="datetimeFigureOut">
              <a:rPr lang="en-US" smtClean="0"/>
              <a:pPr/>
              <a:t>2/7/2017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 xmlns:p14="http://schemas.microsoft.com/office/powerpoint/2010/main" val="3562592703"/>
      </p:ext>
    </p:extLst>
  </p:cSld>
  <p:clrMapOvr>
    <a:overrideClrMapping bg1="lt1" tx1="dk1" bg2="lt2" tx2="dk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75CC57A-17B3-478E-980D-C1B3106254D5}" type="datetimeFigureOut">
              <a:rPr lang="en-US" smtClean="0"/>
              <a:pPr/>
              <a:t>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Tree>
    <p:extLst>
      <p:ext uri="{BB962C8B-B14F-4D97-AF65-F5344CB8AC3E}">
        <p14:creationId xmlns="" xmlns:p14="http://schemas.microsoft.com/office/powerpoint/2010/main" val="1929924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947092890"/>
      </p:ext>
    </p:extLst>
  </p:cSld>
  <p:clrMapOvr>
    <a:overrideClrMapping bg1="lt1" tx1="dk1" bg2="lt2" tx2="dk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C75CC57A-17B3-478E-980D-C1B3106254D5}" type="datetimeFigureOut">
              <a:rPr lang="en-US" smtClean="0"/>
              <a:pPr/>
              <a:t>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D9966B6-240B-41DA-93DE-C7C36E80FDA7}" type="slidenum">
              <a:rPr lang="en-US" smtClean="0"/>
              <a:pPr/>
              <a:t>‹#›</a:t>
            </a:fld>
            <a:endParaRPr lang="en-US"/>
          </a:p>
        </p:txBody>
      </p:sp>
    </p:spTree>
    <p:extLst>
      <p:ext uri="{BB962C8B-B14F-4D97-AF65-F5344CB8AC3E}">
        <p14:creationId xmlns="" xmlns:p14="http://schemas.microsoft.com/office/powerpoint/2010/main" val="25551509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 xmlns:p14="http://schemas.microsoft.com/office/powerpoint/2010/main" val="4090971402"/>
      </p:ext>
    </p:extLst>
  </p:cSld>
  <p:clrMapOvr>
    <a:overrideClrMapping bg1="lt1" tx1="dk1" bg2="lt2" tx2="dk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 xmlns:p14="http://schemas.microsoft.com/office/powerpoint/2010/main" val="361403800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Tree>
    <p:extLst>
      <p:ext uri="{BB962C8B-B14F-4D97-AF65-F5344CB8AC3E}">
        <p14:creationId xmlns="" xmlns:p14="http://schemas.microsoft.com/office/powerpoint/2010/main" val="2099022769"/>
      </p:ext>
    </p:extLst>
  </p:cSld>
  <p:clrMapOvr>
    <a:overrideClrMapping bg1="lt1" tx1="dk1" bg2="lt2" tx2="dk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 xmlns:p14="http://schemas.microsoft.com/office/powerpoint/2010/main" val="3379979475"/>
      </p:ext>
    </p:extLst>
  </p:cSld>
  <p:clrMapOvr>
    <a:overrideClrMapping bg1="lt1" tx1="dk1" bg2="lt2" tx2="dk2" accent1="accent1" accent2="accent2" accent3="accent3" accent4="accent4" accent5="accent5" accent6="accent6" hlink="hlink" folHlink="folHlink"/>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75CC57A-17B3-478E-980D-C1B3106254D5}" type="datetimeFigureOut">
              <a:rPr lang="en-US" smtClean="0"/>
              <a:pPr/>
              <a:t>2/7/2017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 xmlns:p14="http://schemas.microsoft.com/office/powerpoint/2010/main" val="2992151805"/>
      </p:ext>
    </p:extLst>
  </p:cSld>
  <p:clrMapOvr>
    <a:overrideClrMapping bg1="lt1" tx1="dk1" bg2="lt2" tx2="dk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1105826707"/>
      </p:ext>
    </p:extLst>
  </p:cSld>
  <p:clrMapOvr>
    <a:overrideClrMapping bg1="lt1" tx1="dk1" bg2="lt2" tx2="dk2" accent1="accent1" accent2="accent2" accent3="accent3" accent4="accent4" accent5="accent5" accent6="accent6" hlink="hlink" folHlink="folHlink"/>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 xmlns:p14="http://schemas.microsoft.com/office/powerpoint/2010/main" val="3048152079"/>
      </p:ext>
    </p:extLst>
  </p:cSld>
  <p:clrMapOvr>
    <a:overrideClrMapping bg1="lt1" tx1="dk1" bg2="lt2" tx2="dk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2219669935"/>
      </p:ext>
    </p:extLst>
  </p:cSld>
  <p:clrMapOvr>
    <a:overrideClrMapping bg1="lt1" tx1="dk1" bg2="lt2" tx2="dk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75CC57A-17B3-478E-980D-C1B3106254D5}" type="datetimeFigureOut">
              <a:rPr lang="en-US" smtClean="0"/>
              <a:pPr/>
              <a:t>2/7/2017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 xmlns:p14="http://schemas.microsoft.com/office/powerpoint/2010/main" val="52889222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75CC57A-17B3-478E-980D-C1B3106254D5}" type="datetimeFigureOut">
              <a:rPr lang="en-US" smtClean="0"/>
              <a:pPr/>
              <a:t>2/7/2017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 xmlns:p14="http://schemas.microsoft.com/office/powerpoint/2010/main" val="2403356379"/>
      </p:ext>
    </p:extLst>
  </p:cSld>
  <p:clrMapOvr>
    <a:overrideClrMapping bg1="lt1" tx1="dk1" bg2="lt2" tx2="dk2" accent1="accent1" accent2="accent2" accent3="accent3" accent4="accent4" accent5="accent5" accent6="accent6" hlink="hlink" folHlink="folHlink"/>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75CC57A-17B3-478E-980D-C1B3106254D5}" type="datetimeFigureOut">
              <a:rPr lang="en-US" smtClean="0"/>
              <a:pPr/>
              <a:t>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Tree>
    <p:extLst>
      <p:ext uri="{BB962C8B-B14F-4D97-AF65-F5344CB8AC3E}">
        <p14:creationId xmlns="" xmlns:p14="http://schemas.microsoft.com/office/powerpoint/2010/main" val="78883777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C75CC57A-17B3-478E-980D-C1B3106254D5}" type="datetimeFigureOut">
              <a:rPr lang="en-US" smtClean="0"/>
              <a:pPr/>
              <a:t>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D9966B6-240B-41DA-93DE-C7C36E80FDA7}" type="slidenum">
              <a:rPr lang="en-US" smtClean="0"/>
              <a:pPr/>
              <a:t>‹#›</a:t>
            </a:fld>
            <a:endParaRPr lang="en-US"/>
          </a:p>
        </p:txBody>
      </p:sp>
    </p:spTree>
    <p:extLst>
      <p:ext uri="{BB962C8B-B14F-4D97-AF65-F5344CB8AC3E}">
        <p14:creationId xmlns="" xmlns:p14="http://schemas.microsoft.com/office/powerpoint/2010/main" val="69074680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 xmlns:p14="http://schemas.microsoft.com/office/powerpoint/2010/main" val="1474962741"/>
      </p:ext>
    </p:extLst>
  </p:cSld>
  <p:clrMapOvr>
    <a:overrideClrMapping bg1="lt1" tx1="dk1" bg2="lt2" tx2="dk2" accent1="accent1" accent2="accent2" accent3="accent3" accent4="accent4" accent5="accent5" accent6="accent6" hlink="hlink" folHlink="folHlink"/>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 xmlns:p14="http://schemas.microsoft.com/office/powerpoint/2010/main" val="154034444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Tree>
    <p:extLst>
      <p:ext uri="{BB962C8B-B14F-4D97-AF65-F5344CB8AC3E}">
        <p14:creationId xmlns="" xmlns:p14="http://schemas.microsoft.com/office/powerpoint/2010/main" val="2308276579"/>
      </p:ext>
    </p:extLst>
  </p:cSld>
  <p:clrMapOvr>
    <a:overrideClrMapping bg1="lt1" tx1="dk1" bg2="lt2" tx2="dk2" accent1="accent1" accent2="accent2" accent3="accent3" accent4="accent4" accent5="accent5" accent6="accent6" hlink="hlink" folHlink="folHlink"/>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 xmlns:p14="http://schemas.microsoft.com/office/powerpoint/2010/main" val="1423523528"/>
      </p:ext>
    </p:extLst>
  </p:cSld>
  <p:clrMapOvr>
    <a:overrideClrMapping bg1="lt1" tx1="dk1" bg2="lt2" tx2="dk2" accent1="accent1" accent2="accent2" accent3="accent3" accent4="accent4" accent5="accent5" accent6="accent6" hlink="hlink" folHlink="folHlink"/>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75CC57A-17B3-478E-980D-C1B3106254D5}" type="datetimeFigureOut">
              <a:rPr lang="en-US" smtClean="0"/>
              <a:pPr/>
              <a:t>2/7/2017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 xmlns:p14="http://schemas.microsoft.com/office/powerpoint/2010/main" val="1238834734"/>
      </p:ext>
    </p:extLst>
  </p:cSld>
  <p:clrMapOvr>
    <a:overrideClrMapping bg1="lt1" tx1="dk1" bg2="lt2" tx2="dk2" accent1="accent1" accent2="accent2" accent3="accent3" accent4="accent4" accent5="accent5" accent6="accent6" hlink="hlink" folHlink="folHlink"/>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2850913233"/>
      </p:ext>
    </p:extLst>
  </p:cSld>
  <p:clrMapOvr>
    <a:overrideClrMapping bg1="lt1" tx1="dk1" bg2="lt2" tx2="dk2" accent1="accent1" accent2="accent2" accent3="accent3" accent4="accent4" accent5="accent5" accent6="accent6" hlink="hlink" folHlink="folHlink"/>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 xmlns:p14="http://schemas.microsoft.com/office/powerpoint/2010/main" val="3949755370"/>
      </p:ext>
    </p:extLst>
  </p:cSld>
  <p:clrMapOvr>
    <a:overrideClrMapping bg1="lt1" tx1="dk1" bg2="lt2" tx2="dk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2893738885"/>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75CC57A-17B3-478E-980D-C1B3106254D5}" type="datetimeFigureOut">
              <a:rPr lang="en-US" smtClean="0"/>
              <a:pPr/>
              <a:t>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Tree>
    <p:extLst>
      <p:ext uri="{BB962C8B-B14F-4D97-AF65-F5344CB8AC3E}">
        <p14:creationId xmlns="" xmlns:p14="http://schemas.microsoft.com/office/powerpoint/2010/main" val="348078992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75CC57A-17B3-478E-980D-C1B3106254D5}" type="datetimeFigureOut">
              <a:rPr lang="en-US" smtClean="0"/>
              <a:pPr/>
              <a:t>2/7/2017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 xmlns:p14="http://schemas.microsoft.com/office/powerpoint/2010/main" val="3476815545"/>
      </p:ext>
    </p:extLst>
  </p:cSld>
  <p:clrMapOvr>
    <a:overrideClrMapping bg1="lt1" tx1="dk1" bg2="lt2" tx2="dk2" accent1="accent1" accent2="accent2" accent3="accent3" accent4="accent4" accent5="accent5" accent6="accent6" hlink="hlink" folHlink="folHlink"/>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75CC57A-17B3-478E-980D-C1B3106254D5}" type="datetimeFigureOut">
              <a:rPr lang="en-US" smtClean="0"/>
              <a:pPr/>
              <a:t>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Tree>
    <p:extLst>
      <p:ext uri="{BB962C8B-B14F-4D97-AF65-F5344CB8AC3E}">
        <p14:creationId xmlns="" xmlns:p14="http://schemas.microsoft.com/office/powerpoint/2010/main" val="48806105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C75CC57A-17B3-478E-980D-C1B3106254D5}" type="datetimeFigureOut">
              <a:rPr lang="en-US" smtClean="0"/>
              <a:pPr/>
              <a:t>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D9966B6-240B-41DA-93DE-C7C36E80FDA7}" type="slidenum">
              <a:rPr lang="en-US" smtClean="0"/>
              <a:pPr/>
              <a:t>‹#›</a:t>
            </a:fld>
            <a:endParaRPr lang="en-US"/>
          </a:p>
        </p:txBody>
      </p:sp>
    </p:spTree>
    <p:extLst>
      <p:ext uri="{BB962C8B-B14F-4D97-AF65-F5344CB8AC3E}">
        <p14:creationId xmlns="" xmlns:p14="http://schemas.microsoft.com/office/powerpoint/2010/main" val="265403708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 xmlns:p14="http://schemas.microsoft.com/office/powerpoint/2010/main" val="3996296067"/>
      </p:ext>
    </p:extLst>
  </p:cSld>
  <p:clrMapOvr>
    <a:overrideClrMapping bg1="lt1" tx1="dk1" bg2="lt2" tx2="dk2" accent1="accent1" accent2="accent2" accent3="accent3" accent4="accent4" accent5="accent5" accent6="accent6" hlink="hlink" folHlink="folHlink"/>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 xmlns:p14="http://schemas.microsoft.com/office/powerpoint/2010/main" val="332296916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Tree>
    <p:extLst>
      <p:ext uri="{BB962C8B-B14F-4D97-AF65-F5344CB8AC3E}">
        <p14:creationId xmlns="" xmlns:p14="http://schemas.microsoft.com/office/powerpoint/2010/main" val="3889517086"/>
      </p:ext>
    </p:extLst>
  </p:cSld>
  <p:clrMapOvr>
    <a:overrideClrMapping bg1="lt1" tx1="dk1" bg2="lt2" tx2="dk2" accent1="accent1" accent2="accent2" accent3="accent3" accent4="accent4" accent5="accent5" accent6="accent6" hlink="hlink" folHlink="folHlink"/>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 xmlns:p14="http://schemas.microsoft.com/office/powerpoint/2010/main" val="555781221"/>
      </p:ext>
    </p:extLst>
  </p:cSld>
  <p:clrMapOvr>
    <a:overrideClrMapping bg1="lt1" tx1="dk1" bg2="lt2" tx2="dk2" accent1="accent1" accent2="accent2" accent3="accent3" accent4="accent4" accent5="accent5" accent6="accent6" hlink="hlink" folHlink="folHlink"/>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75CC57A-17B3-478E-980D-C1B3106254D5}" type="datetimeFigureOut">
              <a:rPr lang="en-US" smtClean="0"/>
              <a:pPr/>
              <a:t>2/7/2017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 xmlns:p14="http://schemas.microsoft.com/office/powerpoint/2010/main" val="2561535557"/>
      </p:ext>
    </p:extLst>
  </p:cSld>
  <p:clrMapOvr>
    <a:overrideClrMapping bg1="lt1" tx1="dk1" bg2="lt2" tx2="dk2" accent1="accent1" accent2="accent2" accent3="accent3" accent4="accent4" accent5="accent5" accent6="accent6" hlink="hlink" folHlink="folHlink"/>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3712530620"/>
      </p:ext>
    </p:extLst>
  </p:cSld>
  <p:clrMapOvr>
    <a:overrideClrMapping bg1="lt1" tx1="dk1" bg2="lt2" tx2="dk2" accent1="accent1" accent2="accent2" accent3="accent3" accent4="accent4" accent5="accent5" accent6="accent6" hlink="hlink" folHlink="folHlink"/>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 xmlns:p14="http://schemas.microsoft.com/office/powerpoint/2010/main" val="2826559110"/>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C75CC57A-17B3-478E-980D-C1B3106254D5}" type="datetimeFigureOut">
              <a:rPr lang="en-US" smtClean="0"/>
              <a:pPr/>
              <a:t>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D9966B6-240B-41DA-93DE-C7C36E80FDA7}" type="slidenum">
              <a:rPr lang="en-US" smtClean="0"/>
              <a:pPr/>
              <a:t>‹#›</a:t>
            </a:fld>
            <a:endParaRPr lang="en-US"/>
          </a:p>
        </p:txBody>
      </p:sp>
    </p:spTree>
    <p:extLst>
      <p:ext uri="{BB962C8B-B14F-4D97-AF65-F5344CB8AC3E}">
        <p14:creationId xmlns="" xmlns:p14="http://schemas.microsoft.com/office/powerpoint/2010/main" val="161344998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1298131651"/>
      </p:ext>
    </p:extLst>
  </p:cSld>
  <p:clrMapOvr>
    <a:overrideClrMapping bg1="lt1" tx1="dk1" bg2="lt2" tx2="dk2" accent1="accent1" accent2="accent2" accent3="accent3" accent4="accent4" accent5="accent5" accent6="accent6" hlink="hlink" folHlink="folHlink"/>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75CC57A-17B3-478E-980D-C1B3106254D5}" type="datetimeFigureOut">
              <a:rPr lang="en-US" smtClean="0"/>
              <a:pPr/>
              <a:t>2/7/2017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 xmlns:p14="http://schemas.microsoft.com/office/powerpoint/2010/main" val="1860522937"/>
      </p:ext>
    </p:extLst>
  </p:cSld>
  <p:clrMapOvr>
    <a:overrideClrMapping bg1="lt1" tx1="dk1" bg2="lt2" tx2="dk2" accent1="accent1" accent2="accent2" accent3="accent3" accent4="accent4" accent5="accent5" accent6="accent6" hlink="hlink" folHlink="folHlink"/>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75CC57A-17B3-478E-980D-C1B3106254D5}" type="datetimeFigureOut">
              <a:rPr lang="en-US" smtClean="0"/>
              <a:pPr/>
              <a:t>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Tree>
    <p:extLst>
      <p:ext uri="{BB962C8B-B14F-4D97-AF65-F5344CB8AC3E}">
        <p14:creationId xmlns="" xmlns:p14="http://schemas.microsoft.com/office/powerpoint/2010/main" val="223722311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C75CC57A-17B3-478E-980D-C1B3106254D5}" type="datetimeFigureOut">
              <a:rPr lang="en-US" smtClean="0"/>
              <a:pPr/>
              <a:t>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D9966B6-240B-41DA-93DE-C7C36E80FDA7}" type="slidenum">
              <a:rPr lang="en-US" smtClean="0"/>
              <a:pPr/>
              <a:t>‹#›</a:t>
            </a:fld>
            <a:endParaRPr lang="en-US"/>
          </a:p>
        </p:txBody>
      </p:sp>
    </p:spTree>
    <p:extLst>
      <p:ext uri="{BB962C8B-B14F-4D97-AF65-F5344CB8AC3E}">
        <p14:creationId xmlns="" xmlns:p14="http://schemas.microsoft.com/office/powerpoint/2010/main" val="117451700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 xmlns:p14="http://schemas.microsoft.com/office/powerpoint/2010/main" val="697030268"/>
      </p:ext>
    </p:extLst>
  </p:cSld>
  <p:clrMapOvr>
    <a:overrideClrMapping bg1="lt1" tx1="dk1" bg2="lt2" tx2="dk2" accent1="accent1" accent2="accent2" accent3="accent3" accent4="accent4" accent5="accent5" accent6="accent6" hlink="hlink" folHlink="folHlink"/>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 xmlns:p14="http://schemas.microsoft.com/office/powerpoint/2010/main" val="156184469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Tree>
    <p:extLst>
      <p:ext uri="{BB962C8B-B14F-4D97-AF65-F5344CB8AC3E}">
        <p14:creationId xmlns="" xmlns:p14="http://schemas.microsoft.com/office/powerpoint/2010/main" val="3135487749"/>
      </p:ext>
    </p:extLst>
  </p:cSld>
  <p:clrMapOvr>
    <a:overrideClrMapping bg1="lt1" tx1="dk1" bg2="lt2" tx2="dk2" accent1="accent1" accent2="accent2" accent3="accent3" accent4="accent4" accent5="accent5" accent6="accent6" hlink="hlink" folHlink="folHlink"/>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 xmlns:p14="http://schemas.microsoft.com/office/powerpoint/2010/main" val="4200223094"/>
      </p:ext>
    </p:extLst>
  </p:cSld>
  <p:clrMapOvr>
    <a:overrideClrMapping bg1="lt1" tx1="dk1" bg2="lt2" tx2="dk2" accent1="accent1" accent2="accent2" accent3="accent3" accent4="accent4" accent5="accent5" accent6="accent6" hlink="hlink" folHlink="folHlink"/>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75CC57A-17B3-478E-980D-C1B3106254D5}" type="datetimeFigureOut">
              <a:rPr lang="en-US" smtClean="0"/>
              <a:pPr/>
              <a:t>2/7/2017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 xmlns:p14="http://schemas.microsoft.com/office/powerpoint/2010/main" val="3968612897"/>
      </p:ext>
    </p:extLst>
  </p:cSld>
  <p:clrMapOvr>
    <a:overrideClrMapping bg1="lt1" tx1="dk1" bg2="lt2" tx2="dk2" accent1="accent1" accent2="accent2" accent3="accent3" accent4="accent4" accent5="accent5" accent6="accent6" hlink="hlink" folHlink="folHlink"/>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378882981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 xmlns:p14="http://schemas.microsoft.com/office/powerpoint/2010/main" val="984942162"/>
      </p:ext>
    </p:extLst>
  </p:cSld>
  <p:clrMapOvr>
    <a:overrideClrMapping bg1="lt1" tx1="dk1" bg2="lt2" tx2="dk2" accent1="accent1" accent2="accent2" accent3="accent3" accent4="accent4" accent5="accent5" accent6="accent6" hlink="hlink" folHlink="folHlink"/>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 xmlns:p14="http://schemas.microsoft.com/office/powerpoint/2010/main" val="1139861308"/>
      </p:ext>
    </p:extLst>
  </p:cSld>
  <p:clrMapOvr>
    <a:overrideClrMapping bg1="lt1" tx1="dk1" bg2="lt2" tx2="dk2" accent1="accent1" accent2="accent2" accent3="accent3" accent4="accent4" accent5="accent5" accent6="accent6" hlink="hlink" folHlink="folHlink"/>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3890943027"/>
      </p:ext>
    </p:extLst>
  </p:cSld>
  <p:clrMapOvr>
    <a:overrideClrMapping bg1="lt1" tx1="dk1" bg2="lt2" tx2="dk2" accent1="accent1" accent2="accent2" accent3="accent3" accent4="accent4" accent5="accent5" accent6="accent6" hlink="hlink" folHlink="folHlink"/>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75CC57A-17B3-478E-980D-C1B3106254D5}" type="datetimeFigureOut">
              <a:rPr lang="en-US" smtClean="0"/>
              <a:pPr/>
              <a:t>2/7/2017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 xmlns:p14="http://schemas.microsoft.com/office/powerpoint/2010/main" val="1532680631"/>
      </p:ext>
    </p:extLst>
  </p:cSld>
  <p:clrMapOvr>
    <a:overrideClrMapping bg1="lt1" tx1="dk1" bg2="lt2" tx2="dk2" accent1="accent1" accent2="accent2" accent3="accent3" accent4="accent4" accent5="accent5" accent6="accent6" hlink="hlink" folHlink="folHlink"/>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75CC57A-17B3-478E-980D-C1B3106254D5}" type="datetimeFigureOut">
              <a:rPr lang="en-US" smtClean="0"/>
              <a:pPr/>
              <a:t>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Tree>
    <p:extLst>
      <p:ext uri="{BB962C8B-B14F-4D97-AF65-F5344CB8AC3E}">
        <p14:creationId xmlns="" xmlns:p14="http://schemas.microsoft.com/office/powerpoint/2010/main" val="374515327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C75CC57A-17B3-478E-980D-C1B3106254D5}" type="datetimeFigureOut">
              <a:rPr lang="en-US" smtClean="0"/>
              <a:pPr/>
              <a:t>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D9966B6-240B-41DA-93DE-C7C36E80FDA7}" type="slidenum">
              <a:rPr lang="en-US" smtClean="0"/>
              <a:pPr/>
              <a:t>‹#›</a:t>
            </a:fld>
            <a:endParaRPr lang="en-US"/>
          </a:p>
        </p:txBody>
      </p:sp>
    </p:spTree>
    <p:extLst>
      <p:ext uri="{BB962C8B-B14F-4D97-AF65-F5344CB8AC3E}">
        <p14:creationId xmlns="" xmlns:p14="http://schemas.microsoft.com/office/powerpoint/2010/main" val="224168237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 xmlns:p14="http://schemas.microsoft.com/office/powerpoint/2010/main" val="3970390569"/>
      </p:ext>
    </p:extLst>
  </p:cSld>
  <p:clrMapOvr>
    <a:overrideClrMapping bg1="lt1" tx1="dk1" bg2="lt2" tx2="dk2" accent1="accent1" accent2="accent2" accent3="accent3" accent4="accent4" accent5="accent5" accent6="accent6" hlink="hlink" folHlink="folHlink"/>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 xmlns:p14="http://schemas.microsoft.com/office/powerpoint/2010/main" val="49881291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Tree>
    <p:extLst>
      <p:ext uri="{BB962C8B-B14F-4D97-AF65-F5344CB8AC3E}">
        <p14:creationId xmlns="" xmlns:p14="http://schemas.microsoft.com/office/powerpoint/2010/main" val="147578813"/>
      </p:ext>
    </p:extLst>
  </p:cSld>
  <p:clrMapOvr>
    <a:overrideClrMapping bg1="lt1" tx1="dk1" bg2="lt2" tx2="dk2" accent1="accent1" accent2="accent2" accent3="accent3" accent4="accent4" accent5="accent5" accent6="accent6" hlink="hlink" folHlink="folHlink"/>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 xmlns:p14="http://schemas.microsoft.com/office/powerpoint/2010/main" val="2488543096"/>
      </p:ext>
    </p:extLst>
  </p:cSld>
  <p:clrMapOvr>
    <a:overrideClrMapping bg1="lt1" tx1="dk1" bg2="lt2" tx2="dk2" accent1="accent1" accent2="accent2" accent3="accent3" accent4="accent4" accent5="accent5" accent6="accent6" hlink="hlink" folHlink="folHlink"/>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75CC57A-17B3-478E-980D-C1B3106254D5}" type="datetimeFigureOut">
              <a:rPr lang="en-US" smtClean="0"/>
              <a:pPr/>
              <a:t>2/7/2017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 xmlns:p14="http://schemas.microsoft.com/office/powerpoint/2010/main" val="255636945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AA84B1F6-5271-4FD3-B06B-507901EC8E76}" type="datetimeFigureOut">
              <a:rPr lang="en-US" smtClean="0"/>
              <a:pPr/>
              <a:t>2/7/2017</a:t>
            </a:fld>
            <a:endParaRPr lang="en-US"/>
          </a:p>
        </p:txBody>
      </p:sp>
      <p:sp>
        <p:nvSpPr>
          <p:cNvPr id="9" name="Slide Number Placeholder 8"/>
          <p:cNvSpPr>
            <a:spLocks noGrp="1"/>
          </p:cNvSpPr>
          <p:nvPr>
            <p:ph type="sldNum" sz="quarter" idx="15"/>
          </p:nvPr>
        </p:nvSpPr>
        <p:spPr/>
        <p:txBody>
          <a:bodyPr rtlCol="0"/>
          <a:lstStyle/>
          <a:p>
            <a:fld id="{A946145E-632F-4C51-B142-0BB96C63A8F5}"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 xmlns:p14="http://schemas.microsoft.com/office/powerpoint/2010/main" val="56933619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2881917535"/>
      </p:ext>
    </p:extLst>
  </p:cSld>
  <p:clrMapOvr>
    <a:overrideClrMapping bg1="lt1" tx1="dk1" bg2="lt2" tx2="dk2" accent1="accent1" accent2="accent2" accent3="accent3" accent4="accent4" accent5="accent5" accent6="accent6" hlink="hlink" folHlink="folHlink"/>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 xmlns:p14="http://schemas.microsoft.com/office/powerpoint/2010/main" val="2799658241"/>
      </p:ext>
    </p:extLst>
  </p:cSld>
  <p:clrMapOvr>
    <a:overrideClrMapping bg1="lt1" tx1="dk1" bg2="lt2" tx2="dk2" accent1="accent1" accent2="accent2" accent3="accent3" accent4="accent4" accent5="accent5" accent6="accent6" hlink="hlink" folHlink="folHlink"/>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839477991"/>
      </p:ext>
    </p:extLst>
  </p:cSld>
  <p:clrMapOvr>
    <a:overrideClrMapping bg1="lt1" tx1="dk1" bg2="lt2" tx2="dk2" accent1="accent1" accent2="accent2" accent3="accent3" accent4="accent4" accent5="accent5" accent6="accent6" hlink="hlink" folHlink="folHlink"/>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75CC57A-17B3-478E-980D-C1B3106254D5}" type="datetimeFigureOut">
              <a:rPr lang="en-US" smtClean="0"/>
              <a:pPr/>
              <a:t>2/7/2017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 xmlns:p14="http://schemas.microsoft.com/office/powerpoint/2010/main" val="1381135931"/>
      </p:ext>
    </p:extLst>
  </p:cSld>
  <p:clrMapOvr>
    <a:overrideClrMapping bg1="lt1" tx1="dk1" bg2="lt2" tx2="dk2" accent1="accent1" accent2="accent2" accent3="accent3" accent4="accent4" accent5="accent5" accent6="accent6" hlink="hlink" folHlink="folHlink"/>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75CC57A-17B3-478E-980D-C1B3106254D5}" type="datetimeFigureOut">
              <a:rPr lang="en-US" smtClean="0"/>
              <a:pPr/>
              <a:t>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Tree>
    <p:extLst>
      <p:ext uri="{BB962C8B-B14F-4D97-AF65-F5344CB8AC3E}">
        <p14:creationId xmlns="" xmlns:p14="http://schemas.microsoft.com/office/powerpoint/2010/main" val="256336370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C75CC57A-17B3-478E-980D-C1B3106254D5}" type="datetimeFigureOut">
              <a:rPr lang="en-US" smtClean="0"/>
              <a:pPr/>
              <a:t>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D9966B6-240B-41DA-93DE-C7C36E80FDA7}" type="slidenum">
              <a:rPr lang="en-US" smtClean="0"/>
              <a:pPr/>
              <a:t>‹#›</a:t>
            </a:fld>
            <a:endParaRPr lang="en-US"/>
          </a:p>
        </p:txBody>
      </p:sp>
    </p:spTree>
    <p:extLst>
      <p:ext uri="{BB962C8B-B14F-4D97-AF65-F5344CB8AC3E}">
        <p14:creationId xmlns="" xmlns:p14="http://schemas.microsoft.com/office/powerpoint/2010/main" val="396078813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 xmlns:p14="http://schemas.microsoft.com/office/powerpoint/2010/main" val="4222767435"/>
      </p:ext>
    </p:extLst>
  </p:cSld>
  <p:clrMapOvr>
    <a:overrideClrMapping bg1="lt1" tx1="dk1" bg2="lt2" tx2="dk2" accent1="accent1" accent2="accent2" accent3="accent3" accent4="accent4" accent5="accent5" accent6="accent6" hlink="hlink" folHlink="folHlink"/>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 xmlns:p14="http://schemas.microsoft.com/office/powerpoint/2010/main" val="299963629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Tree>
    <p:extLst>
      <p:ext uri="{BB962C8B-B14F-4D97-AF65-F5344CB8AC3E}">
        <p14:creationId xmlns="" xmlns:p14="http://schemas.microsoft.com/office/powerpoint/2010/main" val="3815417214"/>
      </p:ext>
    </p:extLst>
  </p:cSld>
  <p:clrMapOvr>
    <a:overrideClrMapping bg1="lt1" tx1="dk1" bg2="lt2" tx2="dk2" accent1="accent1" accent2="accent2" accent3="accent3" accent4="accent4" accent5="accent5" accent6="accent6" hlink="hlink" folHlink="folHlink"/>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 xmlns:p14="http://schemas.microsoft.com/office/powerpoint/2010/main" val="393199271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Tree>
    <p:extLst>
      <p:ext uri="{BB962C8B-B14F-4D97-AF65-F5344CB8AC3E}">
        <p14:creationId xmlns="" xmlns:p14="http://schemas.microsoft.com/office/powerpoint/2010/main" val="999133631"/>
      </p:ext>
    </p:extLst>
  </p:cSld>
  <p:clrMapOvr>
    <a:overrideClrMapping bg1="lt1" tx1="dk1" bg2="lt2" tx2="dk2" accent1="accent1" accent2="accent2" accent3="accent3" accent4="accent4" accent5="accent5" accent6="accent6" hlink="hlink" folHlink="folHlink"/>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75CC57A-17B3-478E-980D-C1B3106254D5}" type="datetimeFigureOut">
              <a:rPr lang="en-US" smtClean="0"/>
              <a:pPr/>
              <a:t>2/7/2017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 xmlns:p14="http://schemas.microsoft.com/office/powerpoint/2010/main" val="4193239975"/>
      </p:ext>
    </p:extLst>
  </p:cSld>
  <p:clrMapOvr>
    <a:overrideClrMapping bg1="lt1" tx1="dk1" bg2="lt2" tx2="dk2" accent1="accent1" accent2="accent2" accent3="accent3" accent4="accent4" accent5="accent5" accent6="accent6" hlink="hlink" folHlink="folHlink"/>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3649738742"/>
      </p:ext>
    </p:extLst>
  </p:cSld>
  <p:clrMapOvr>
    <a:overrideClrMapping bg1="lt1" tx1="dk1" bg2="lt2" tx2="dk2" accent1="accent1" accent2="accent2" accent3="accent3" accent4="accent4" accent5="accent5" accent6="accent6" hlink="hlink" folHlink="folHlink"/>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 xmlns:p14="http://schemas.microsoft.com/office/powerpoint/2010/main" val="921728156"/>
      </p:ext>
    </p:extLst>
  </p:cSld>
  <p:clrMapOvr>
    <a:overrideClrMapping bg1="lt1" tx1="dk1" bg2="lt2" tx2="dk2" accent1="accent1" accent2="accent2" accent3="accent3" accent4="accent4" accent5="accent5" accent6="accent6" hlink="hlink" folHlink="folHlink"/>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18779621"/>
      </p:ext>
    </p:extLst>
  </p:cSld>
  <p:clrMapOvr>
    <a:overrideClrMapping bg1="lt1" tx1="dk1" bg2="lt2" tx2="dk2" accent1="accent1" accent2="accent2" accent3="accent3" accent4="accent4" accent5="accent5" accent6="accent6" hlink="hlink" folHlink="folHlink"/>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75CC57A-17B3-478E-980D-C1B3106254D5}" type="datetimeFigureOut">
              <a:rPr lang="en-US" smtClean="0"/>
              <a:pPr/>
              <a:t>2/7/2017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 xmlns:p14="http://schemas.microsoft.com/office/powerpoint/2010/main" val="3290397742"/>
      </p:ext>
    </p:extLst>
  </p:cSld>
  <p:clrMapOvr>
    <a:overrideClrMapping bg1="lt1" tx1="dk1" bg2="lt2" tx2="dk2" accent1="accent1" accent2="accent2" accent3="accent3" accent4="accent4" accent5="accent5" accent6="accent6" hlink="hlink" folHlink="folHlink"/>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75CC57A-17B3-478E-980D-C1B3106254D5}" type="datetimeFigureOut">
              <a:rPr lang="en-US" smtClean="0"/>
              <a:pPr/>
              <a:t>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Tree>
    <p:extLst>
      <p:ext uri="{BB962C8B-B14F-4D97-AF65-F5344CB8AC3E}">
        <p14:creationId xmlns="" xmlns:p14="http://schemas.microsoft.com/office/powerpoint/2010/main" val="5369722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C75CC57A-17B3-478E-980D-C1B3106254D5}" type="datetimeFigureOut">
              <a:rPr lang="en-US" smtClean="0"/>
              <a:pPr/>
              <a:t>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D9966B6-240B-41DA-93DE-C7C36E80FDA7}" type="slidenum">
              <a:rPr lang="en-US" smtClean="0"/>
              <a:pPr/>
              <a:t>‹#›</a:t>
            </a:fld>
            <a:endParaRPr lang="en-US"/>
          </a:p>
        </p:txBody>
      </p:sp>
    </p:spTree>
    <p:extLst>
      <p:ext uri="{BB962C8B-B14F-4D97-AF65-F5344CB8AC3E}">
        <p14:creationId xmlns="" xmlns:p14="http://schemas.microsoft.com/office/powerpoint/2010/main" val="379019309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 xmlns:p14="http://schemas.microsoft.com/office/powerpoint/2010/main" val="2370845080"/>
      </p:ext>
    </p:extLst>
  </p:cSld>
  <p:clrMapOvr>
    <a:overrideClrMapping bg1="lt1" tx1="dk1" bg2="lt2" tx2="dk2" accent1="accent1" accent2="accent2" accent3="accent3" accent4="accent4" accent5="accent5" accent6="accent6" hlink="hlink" folHlink="folHlink"/>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 xmlns:p14="http://schemas.microsoft.com/office/powerpoint/2010/main" val="292056960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Tree>
    <p:extLst>
      <p:ext uri="{BB962C8B-B14F-4D97-AF65-F5344CB8AC3E}">
        <p14:creationId xmlns="" xmlns:p14="http://schemas.microsoft.com/office/powerpoint/2010/main" val="2462964892"/>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 xmlns:p14="http://schemas.microsoft.com/office/powerpoint/2010/main" val="3097118137"/>
      </p:ext>
    </p:extLst>
  </p:cSld>
  <p:clrMapOvr>
    <a:overrideClrMapping bg1="lt1" tx1="dk1" bg2="lt2" tx2="dk2" accent1="accent1" accent2="accent2" accent3="accent3" accent4="accent4" accent5="accent5" accent6="accent6" hlink="hlink" folHlink="folHlink"/>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 xmlns:p14="http://schemas.microsoft.com/office/powerpoint/2010/main" val="1056931455"/>
      </p:ext>
    </p:extLst>
  </p:cSld>
  <p:clrMapOvr>
    <a:overrideClrMapping bg1="lt1" tx1="dk1" bg2="lt2" tx2="dk2" accent1="accent1" accent2="accent2" accent3="accent3" accent4="accent4" accent5="accent5" accent6="accent6" hlink="hlink" folHlink="folHlink"/>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75CC57A-17B3-478E-980D-C1B3106254D5}" type="datetimeFigureOut">
              <a:rPr lang="en-US" smtClean="0"/>
              <a:pPr/>
              <a:t>2/7/2017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 xmlns:p14="http://schemas.microsoft.com/office/powerpoint/2010/main" val="1736826872"/>
      </p:ext>
    </p:extLst>
  </p:cSld>
  <p:clrMapOvr>
    <a:overrideClrMapping bg1="lt1" tx1="dk1" bg2="lt2" tx2="dk2" accent1="accent1" accent2="accent2" accent3="accent3" accent4="accent4" accent5="accent5" accent6="accent6" hlink="hlink" folHlink="folHlink"/>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1048250258"/>
      </p:ext>
    </p:extLst>
  </p:cSld>
  <p:clrMapOvr>
    <a:overrideClrMapping bg1="lt1" tx1="dk1" bg2="lt2" tx2="dk2" accent1="accent1" accent2="accent2" accent3="accent3" accent4="accent4" accent5="accent5" accent6="accent6" hlink="hlink" folHlink="folHlink"/>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 xmlns:p14="http://schemas.microsoft.com/office/powerpoint/2010/main" val="1793303631"/>
      </p:ext>
    </p:extLst>
  </p:cSld>
  <p:clrMapOvr>
    <a:overrideClrMapping bg1="lt1" tx1="dk1" bg2="lt2" tx2="dk2" accent1="accent1" accent2="accent2" accent3="accent3" accent4="accent4" accent5="accent5" accent6="accent6" hlink="hlink" folHlink="folHlink"/>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2373725095"/>
      </p:ext>
    </p:extLst>
  </p:cSld>
  <p:clrMapOvr>
    <a:overrideClrMapping bg1="lt1" tx1="dk1" bg2="lt2" tx2="dk2" accent1="accent1" accent2="accent2" accent3="accent3" accent4="accent4" accent5="accent5" accent6="accent6" hlink="hlink" folHlink="folHlink"/>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75CC57A-17B3-478E-980D-C1B3106254D5}" type="datetimeFigureOut">
              <a:rPr lang="en-US" smtClean="0"/>
              <a:pPr/>
              <a:t>2/7/2017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 xmlns:p14="http://schemas.microsoft.com/office/powerpoint/2010/main" val="2223312420"/>
      </p:ext>
    </p:extLst>
  </p:cSld>
  <p:clrMapOvr>
    <a:overrideClrMapping bg1="lt1" tx1="dk1" bg2="lt2" tx2="dk2" accent1="accent1" accent2="accent2" accent3="accent3" accent4="accent4" accent5="accent5" accent6="accent6" hlink="hlink" folHlink="folHlink"/>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75CC57A-17B3-478E-980D-C1B3106254D5}" type="datetimeFigureOut">
              <a:rPr lang="en-US" smtClean="0"/>
              <a:pPr/>
              <a:t>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Tree>
    <p:extLst>
      <p:ext uri="{BB962C8B-B14F-4D97-AF65-F5344CB8AC3E}">
        <p14:creationId xmlns="" xmlns:p14="http://schemas.microsoft.com/office/powerpoint/2010/main" val="97226783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C75CC57A-17B3-478E-980D-C1B3106254D5}" type="datetimeFigureOut">
              <a:rPr lang="en-US" smtClean="0"/>
              <a:pPr/>
              <a:t>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D9966B6-240B-41DA-93DE-C7C36E80FDA7}" type="slidenum">
              <a:rPr lang="en-US" smtClean="0"/>
              <a:pPr/>
              <a:t>‹#›</a:t>
            </a:fld>
            <a:endParaRPr lang="en-US"/>
          </a:p>
        </p:txBody>
      </p:sp>
    </p:spTree>
    <p:extLst>
      <p:ext uri="{BB962C8B-B14F-4D97-AF65-F5344CB8AC3E}">
        <p14:creationId xmlns="" xmlns:p14="http://schemas.microsoft.com/office/powerpoint/2010/main" val="303276475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 xmlns:p14="http://schemas.microsoft.com/office/powerpoint/2010/main" val="4171568849"/>
      </p:ext>
    </p:extLst>
  </p:cSld>
  <p:clrMapOvr>
    <a:overrideClrMapping bg1="lt1" tx1="dk1" bg2="lt2" tx2="dk2" accent1="accent1" accent2="accent2" accent3="accent3" accent4="accent4" accent5="accent5" accent6="accent6" hlink="hlink" folHlink="folHlink"/>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 xmlns:p14="http://schemas.microsoft.com/office/powerpoint/2010/main" val="10677571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75CC57A-17B3-478E-980D-C1B3106254D5}" type="datetimeFigureOut">
              <a:rPr lang="en-US" smtClean="0"/>
              <a:pPr/>
              <a:t>2/7/2017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 xmlns:p14="http://schemas.microsoft.com/office/powerpoint/2010/main" val="1666343197"/>
      </p:ext>
    </p:extLst>
  </p:cSld>
  <p:clrMapOvr>
    <a:overrideClrMapping bg1="lt1" tx1="dk1" bg2="lt2" tx2="dk2" accent1="accent1" accent2="accent2" accent3="accent3" accent4="accent4" accent5="accent5" accent6="accent6" hlink="hlink" folHlink="folHlink"/>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Tree>
    <p:extLst>
      <p:ext uri="{BB962C8B-B14F-4D97-AF65-F5344CB8AC3E}">
        <p14:creationId xmlns="" xmlns:p14="http://schemas.microsoft.com/office/powerpoint/2010/main" val="1837650895"/>
      </p:ext>
    </p:extLst>
  </p:cSld>
  <p:clrMapOvr>
    <a:overrideClrMapping bg1="lt1" tx1="dk1" bg2="lt2" tx2="dk2" accent1="accent1" accent2="accent2" accent3="accent3" accent4="accent4" accent5="accent5" accent6="accent6" hlink="hlink" folHlink="folHlink"/>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 xmlns:p14="http://schemas.microsoft.com/office/powerpoint/2010/main" val="312326457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1853773679"/>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 xmlns:p14="http://schemas.microsoft.com/office/powerpoint/2010/main" val="1874048980"/>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376493733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75CC57A-17B3-478E-980D-C1B3106254D5}" type="datetimeFigureOut">
              <a:rPr lang="en-US" smtClean="0"/>
              <a:pPr/>
              <a:t>2/7/2017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 xmlns:p14="http://schemas.microsoft.com/office/powerpoint/2010/main" val="3487595233"/>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75CC57A-17B3-478E-980D-C1B3106254D5}" type="datetimeFigureOut">
              <a:rPr lang="en-US" smtClean="0"/>
              <a:pPr/>
              <a:t>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Tree>
    <p:extLst>
      <p:ext uri="{BB962C8B-B14F-4D97-AF65-F5344CB8AC3E}">
        <p14:creationId xmlns="" xmlns:p14="http://schemas.microsoft.com/office/powerpoint/2010/main" val="16078015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C75CC57A-17B3-478E-980D-C1B3106254D5}" type="datetimeFigureOut">
              <a:rPr lang="en-US" smtClean="0"/>
              <a:pPr/>
              <a:t>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D9966B6-240B-41DA-93DE-C7C36E80FDA7}" type="slidenum">
              <a:rPr lang="en-US" smtClean="0"/>
              <a:pPr/>
              <a:t>‹#›</a:t>
            </a:fld>
            <a:endParaRPr lang="en-US"/>
          </a:p>
        </p:txBody>
      </p:sp>
    </p:spTree>
    <p:extLst>
      <p:ext uri="{BB962C8B-B14F-4D97-AF65-F5344CB8AC3E}">
        <p14:creationId xmlns="" xmlns:p14="http://schemas.microsoft.com/office/powerpoint/2010/main" val="2115248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AA84B1F6-5271-4FD3-B06B-507901EC8E76}" type="datetimeFigureOut">
              <a:rPr lang="en-US" smtClean="0"/>
              <a:pPr/>
              <a:t>2/7/2017</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A946145E-632F-4C51-B142-0BB96C63A8F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 xmlns:p14="http://schemas.microsoft.com/office/powerpoint/2010/main" val="420844526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 xmlns:p14="http://schemas.microsoft.com/office/powerpoint/2010/main" val="18119097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Tree>
    <p:extLst>
      <p:ext uri="{BB962C8B-B14F-4D97-AF65-F5344CB8AC3E}">
        <p14:creationId xmlns="" xmlns:p14="http://schemas.microsoft.com/office/powerpoint/2010/main" val="55069936"/>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 xmlns:p14="http://schemas.microsoft.com/office/powerpoint/2010/main" val="1204461264"/>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75CC57A-17B3-478E-980D-C1B3106254D5}" type="datetimeFigureOut">
              <a:rPr lang="en-US" smtClean="0"/>
              <a:pPr/>
              <a:t>2/7/2017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 xmlns:p14="http://schemas.microsoft.com/office/powerpoint/2010/main" val="3821819736"/>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2991338845"/>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 xmlns:p14="http://schemas.microsoft.com/office/powerpoint/2010/main" val="495202209"/>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2024174990"/>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75CC57A-17B3-478E-980D-C1B3106254D5}" type="datetimeFigureOut">
              <a:rPr lang="en-US" smtClean="0"/>
              <a:pPr/>
              <a:t>2/7/2017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 xmlns:p14="http://schemas.microsoft.com/office/powerpoint/2010/main" val="3829037590"/>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75CC57A-17B3-478E-980D-C1B3106254D5}" type="datetimeFigureOut">
              <a:rPr lang="en-US" smtClean="0"/>
              <a:pPr/>
              <a:t>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Tree>
    <p:extLst>
      <p:ext uri="{BB962C8B-B14F-4D97-AF65-F5344CB8AC3E}">
        <p14:creationId xmlns="" xmlns:p14="http://schemas.microsoft.com/office/powerpoint/2010/main" val="4144044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A84B1F6-5271-4FD3-B06B-507901EC8E76}"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46145E-632F-4C51-B142-0BB96C63A8F5}"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C75CC57A-17B3-478E-980D-C1B3106254D5}" type="datetimeFigureOut">
              <a:rPr lang="en-US" smtClean="0"/>
              <a:pPr/>
              <a:t>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D9966B6-240B-41DA-93DE-C7C36E80FDA7}" type="slidenum">
              <a:rPr lang="en-US" smtClean="0"/>
              <a:pPr/>
              <a:t>‹#›</a:t>
            </a:fld>
            <a:endParaRPr lang="en-US"/>
          </a:p>
        </p:txBody>
      </p:sp>
    </p:spTree>
    <p:extLst>
      <p:ext uri="{BB962C8B-B14F-4D97-AF65-F5344CB8AC3E}">
        <p14:creationId xmlns="" xmlns:p14="http://schemas.microsoft.com/office/powerpoint/2010/main" val="24696705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 xmlns:p14="http://schemas.microsoft.com/office/powerpoint/2010/main" val="822873959"/>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 xmlns:p14="http://schemas.microsoft.com/office/powerpoint/2010/main" val="8812550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Tree>
    <p:extLst>
      <p:ext uri="{BB962C8B-B14F-4D97-AF65-F5344CB8AC3E}">
        <p14:creationId xmlns="" xmlns:p14="http://schemas.microsoft.com/office/powerpoint/2010/main" val="1168535449"/>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 xmlns:p14="http://schemas.microsoft.com/office/powerpoint/2010/main" val="948720378"/>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75CC57A-17B3-478E-980D-C1B3106254D5}" type="datetimeFigureOut">
              <a:rPr lang="en-US" smtClean="0"/>
              <a:pPr/>
              <a:t>2/7/2017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 xmlns:p14="http://schemas.microsoft.com/office/powerpoint/2010/main" val="4237499784"/>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1157727"/>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 xmlns:p14="http://schemas.microsoft.com/office/powerpoint/2010/main" val="2283069850"/>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2721451973"/>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75CC57A-17B3-478E-980D-C1B3106254D5}" type="datetimeFigureOut">
              <a:rPr lang="en-US" smtClean="0"/>
              <a:pPr/>
              <a:t>2/7/2017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 xmlns:p14="http://schemas.microsoft.com/office/powerpoint/2010/main" val="320665395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AA84B1F6-5271-4FD3-B06B-507901EC8E76}" type="datetimeFigureOut">
              <a:rPr lang="en-US" smtClean="0"/>
              <a:pPr/>
              <a:t>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46145E-632F-4C51-B142-0BB96C63A8F5}"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75CC57A-17B3-478E-980D-C1B3106254D5}" type="datetimeFigureOut">
              <a:rPr lang="en-US" smtClean="0"/>
              <a:pPr/>
              <a:t>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Tree>
    <p:extLst>
      <p:ext uri="{BB962C8B-B14F-4D97-AF65-F5344CB8AC3E}">
        <p14:creationId xmlns="" xmlns:p14="http://schemas.microsoft.com/office/powerpoint/2010/main" val="8601314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C75CC57A-17B3-478E-980D-C1B3106254D5}" type="datetimeFigureOut">
              <a:rPr lang="en-US" smtClean="0"/>
              <a:pPr/>
              <a:t>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D9966B6-240B-41DA-93DE-C7C36E80FDA7}" type="slidenum">
              <a:rPr lang="en-US" smtClean="0"/>
              <a:pPr/>
              <a:t>‹#›</a:t>
            </a:fld>
            <a:endParaRPr lang="en-US"/>
          </a:p>
        </p:txBody>
      </p:sp>
    </p:spTree>
    <p:extLst>
      <p:ext uri="{BB962C8B-B14F-4D97-AF65-F5344CB8AC3E}">
        <p14:creationId xmlns="" xmlns:p14="http://schemas.microsoft.com/office/powerpoint/2010/main" val="1460886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 xmlns:p14="http://schemas.microsoft.com/office/powerpoint/2010/main" val="2490333900"/>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 xmlns:p14="http://schemas.microsoft.com/office/powerpoint/2010/main" val="36638859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Tree>
    <p:extLst>
      <p:ext uri="{BB962C8B-B14F-4D97-AF65-F5344CB8AC3E}">
        <p14:creationId xmlns="" xmlns:p14="http://schemas.microsoft.com/office/powerpoint/2010/main" val="3120631438"/>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 xmlns:p14="http://schemas.microsoft.com/office/powerpoint/2010/main" val="1718595820"/>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75CC57A-17B3-478E-980D-C1B3106254D5}" type="datetimeFigureOut">
              <a:rPr lang="en-US" smtClean="0"/>
              <a:pPr/>
              <a:t>2/7/2017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 xmlns:p14="http://schemas.microsoft.com/office/powerpoint/2010/main" val="1636591983"/>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2553573385"/>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 xmlns:p14="http://schemas.microsoft.com/office/powerpoint/2010/main" val="2116432895"/>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276923422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AA84B1F6-5271-4FD3-B06B-507901EC8E76}" type="datetimeFigureOut">
              <a:rPr lang="en-US" smtClean="0"/>
              <a:pPr/>
              <a:t>2/7/2017</a:t>
            </a:fld>
            <a:endParaRPr lang="en-US"/>
          </a:p>
        </p:txBody>
      </p:sp>
      <p:sp>
        <p:nvSpPr>
          <p:cNvPr id="7" name="Slide Number Placeholder 6"/>
          <p:cNvSpPr>
            <a:spLocks noGrp="1"/>
          </p:cNvSpPr>
          <p:nvPr>
            <p:ph type="sldNum" sz="quarter" idx="11"/>
          </p:nvPr>
        </p:nvSpPr>
        <p:spPr/>
        <p:txBody>
          <a:bodyPr rtlCol="0"/>
          <a:lstStyle/>
          <a:p>
            <a:fld id="{A946145E-632F-4C51-B142-0BB96C63A8F5}"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75CC57A-17B3-478E-980D-C1B3106254D5}" type="datetimeFigureOut">
              <a:rPr lang="en-US" smtClean="0"/>
              <a:pPr/>
              <a:t>2/7/2017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 xmlns:p14="http://schemas.microsoft.com/office/powerpoint/2010/main" val="1845446997"/>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75CC57A-17B3-478E-980D-C1B3106254D5}" type="datetimeFigureOut">
              <a:rPr lang="en-US" smtClean="0"/>
              <a:pPr/>
              <a:t>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Tree>
    <p:extLst>
      <p:ext uri="{BB962C8B-B14F-4D97-AF65-F5344CB8AC3E}">
        <p14:creationId xmlns="" xmlns:p14="http://schemas.microsoft.com/office/powerpoint/2010/main" val="19209973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C75CC57A-17B3-478E-980D-C1B3106254D5}" type="datetimeFigureOut">
              <a:rPr lang="en-US" smtClean="0"/>
              <a:pPr/>
              <a:t>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D9966B6-240B-41DA-93DE-C7C36E80FDA7}" type="slidenum">
              <a:rPr lang="en-US" smtClean="0"/>
              <a:pPr/>
              <a:t>‹#›</a:t>
            </a:fld>
            <a:endParaRPr lang="en-US"/>
          </a:p>
        </p:txBody>
      </p:sp>
    </p:spTree>
    <p:extLst>
      <p:ext uri="{BB962C8B-B14F-4D97-AF65-F5344CB8AC3E}">
        <p14:creationId xmlns="" xmlns:p14="http://schemas.microsoft.com/office/powerpoint/2010/main" val="41357780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 xmlns:p14="http://schemas.microsoft.com/office/powerpoint/2010/main" val="2489963127"/>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 xmlns:p14="http://schemas.microsoft.com/office/powerpoint/2010/main" val="10885414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Tree>
    <p:extLst>
      <p:ext uri="{BB962C8B-B14F-4D97-AF65-F5344CB8AC3E}">
        <p14:creationId xmlns="" xmlns:p14="http://schemas.microsoft.com/office/powerpoint/2010/main" val="1804844895"/>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 xmlns:p14="http://schemas.microsoft.com/office/powerpoint/2010/main" val="3426974515"/>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75CC57A-17B3-478E-980D-C1B3106254D5}" type="datetimeFigureOut">
              <a:rPr lang="en-US" smtClean="0"/>
              <a:pPr/>
              <a:t>2/7/2017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 xmlns:p14="http://schemas.microsoft.com/office/powerpoint/2010/main" val="679232174"/>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3749656034"/>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 xmlns:p14="http://schemas.microsoft.com/office/powerpoint/2010/main" val="88895385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84B1F6-5271-4FD3-B06B-507901EC8E76}" type="datetimeFigureOut">
              <a:rPr lang="en-US" smtClean="0"/>
              <a:pPr/>
              <a:t>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46145E-632F-4C51-B142-0BB96C63A8F5}"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755229273"/>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75CC57A-17B3-478E-980D-C1B3106254D5}" type="datetimeFigureOut">
              <a:rPr lang="en-US" smtClean="0"/>
              <a:pPr/>
              <a:t>2/7/2017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 xmlns:p14="http://schemas.microsoft.com/office/powerpoint/2010/main" val="1051695097"/>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75CC57A-17B3-478E-980D-C1B3106254D5}" type="datetimeFigureOut">
              <a:rPr lang="en-US" smtClean="0"/>
              <a:pPr/>
              <a:t>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Tree>
    <p:extLst>
      <p:ext uri="{BB962C8B-B14F-4D97-AF65-F5344CB8AC3E}">
        <p14:creationId xmlns="" xmlns:p14="http://schemas.microsoft.com/office/powerpoint/2010/main" val="33441112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C75CC57A-17B3-478E-980D-C1B3106254D5}" type="datetimeFigureOut">
              <a:rPr lang="en-US" smtClean="0"/>
              <a:pPr/>
              <a:t>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D9966B6-240B-41DA-93DE-C7C36E80FDA7}" type="slidenum">
              <a:rPr lang="en-US" smtClean="0"/>
              <a:pPr/>
              <a:t>‹#›</a:t>
            </a:fld>
            <a:endParaRPr lang="en-US"/>
          </a:p>
        </p:txBody>
      </p:sp>
    </p:spTree>
    <p:extLst>
      <p:ext uri="{BB962C8B-B14F-4D97-AF65-F5344CB8AC3E}">
        <p14:creationId xmlns="" xmlns:p14="http://schemas.microsoft.com/office/powerpoint/2010/main" val="9844621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 xmlns:p14="http://schemas.microsoft.com/office/powerpoint/2010/main" val="3050287805"/>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 xmlns:p14="http://schemas.microsoft.com/office/powerpoint/2010/main" val="4927099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Tree>
    <p:extLst>
      <p:ext uri="{BB962C8B-B14F-4D97-AF65-F5344CB8AC3E}">
        <p14:creationId xmlns="" xmlns:p14="http://schemas.microsoft.com/office/powerpoint/2010/main" val="1206994721"/>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 xmlns:p14="http://schemas.microsoft.com/office/powerpoint/2010/main" val="1652045896"/>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75CC57A-17B3-478E-980D-C1B3106254D5}" type="datetimeFigureOut">
              <a:rPr lang="en-US" smtClean="0"/>
              <a:pPr/>
              <a:t>2/7/2017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 xmlns:p14="http://schemas.microsoft.com/office/powerpoint/2010/main" val="1939399246"/>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40861287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AA84B1F6-5271-4FD3-B06B-507901EC8E76}" type="datetimeFigureOut">
              <a:rPr lang="en-US" smtClean="0"/>
              <a:pPr/>
              <a:t>2/7/2017</a:t>
            </a:fld>
            <a:endParaRPr lang="en-US"/>
          </a:p>
        </p:txBody>
      </p:sp>
      <p:sp>
        <p:nvSpPr>
          <p:cNvPr id="22" name="Slide Number Placeholder 21"/>
          <p:cNvSpPr>
            <a:spLocks noGrp="1"/>
          </p:cNvSpPr>
          <p:nvPr>
            <p:ph type="sldNum" sz="quarter" idx="15"/>
          </p:nvPr>
        </p:nvSpPr>
        <p:spPr/>
        <p:txBody>
          <a:bodyPr rtlCol="0"/>
          <a:lstStyle/>
          <a:p>
            <a:fld id="{A946145E-632F-4C51-B142-0BB96C63A8F5}"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 xmlns:p14="http://schemas.microsoft.com/office/powerpoint/2010/main" val="3895415012"/>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2393190974"/>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75CC57A-17B3-478E-980D-C1B3106254D5}" type="datetimeFigureOut">
              <a:rPr lang="en-US" smtClean="0"/>
              <a:pPr/>
              <a:t>2/7/2017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 xmlns:p14="http://schemas.microsoft.com/office/powerpoint/2010/main" val="4030623744"/>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75CC57A-17B3-478E-980D-C1B3106254D5}" type="datetimeFigureOut">
              <a:rPr lang="en-US" smtClean="0"/>
              <a:pPr/>
              <a:t>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Tree>
    <p:extLst>
      <p:ext uri="{BB962C8B-B14F-4D97-AF65-F5344CB8AC3E}">
        <p14:creationId xmlns="" xmlns:p14="http://schemas.microsoft.com/office/powerpoint/2010/main" val="39400522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C75CC57A-17B3-478E-980D-C1B3106254D5}" type="datetimeFigureOut">
              <a:rPr lang="en-US" smtClean="0"/>
              <a:pPr/>
              <a:t>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D9966B6-240B-41DA-93DE-C7C36E80FDA7}" type="slidenum">
              <a:rPr lang="en-US" smtClean="0"/>
              <a:pPr/>
              <a:t>‹#›</a:t>
            </a:fld>
            <a:endParaRPr lang="en-US"/>
          </a:p>
        </p:txBody>
      </p:sp>
    </p:spTree>
    <p:extLst>
      <p:ext uri="{BB962C8B-B14F-4D97-AF65-F5344CB8AC3E}">
        <p14:creationId xmlns="" xmlns:p14="http://schemas.microsoft.com/office/powerpoint/2010/main" val="6012705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 xmlns:p14="http://schemas.microsoft.com/office/powerpoint/2010/main" val="3201020515"/>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 xmlns:p14="http://schemas.microsoft.com/office/powerpoint/2010/main" val="12693396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Tree>
    <p:extLst>
      <p:ext uri="{BB962C8B-B14F-4D97-AF65-F5344CB8AC3E}">
        <p14:creationId xmlns="" xmlns:p14="http://schemas.microsoft.com/office/powerpoint/2010/main" val="364865517"/>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 xmlns:p14="http://schemas.microsoft.com/office/powerpoint/2010/main" val="3038461864"/>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75CC57A-17B3-478E-980D-C1B3106254D5}" type="datetimeFigureOut">
              <a:rPr lang="en-US" smtClean="0"/>
              <a:pPr/>
              <a:t>2/7/2017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 xmlns:p14="http://schemas.microsoft.com/office/powerpoint/2010/main" val="235898304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AA84B1F6-5271-4FD3-B06B-507901EC8E76}" type="datetimeFigureOut">
              <a:rPr lang="en-US" smtClean="0"/>
              <a:pPr/>
              <a:t>2/7/2017</a:t>
            </a:fld>
            <a:endParaRPr lang="en-US"/>
          </a:p>
        </p:txBody>
      </p:sp>
      <p:sp>
        <p:nvSpPr>
          <p:cNvPr id="18" name="Slide Number Placeholder 17"/>
          <p:cNvSpPr>
            <a:spLocks noGrp="1"/>
          </p:cNvSpPr>
          <p:nvPr>
            <p:ph type="sldNum" sz="quarter" idx="11"/>
          </p:nvPr>
        </p:nvSpPr>
        <p:spPr/>
        <p:txBody>
          <a:bodyPr rtlCol="0"/>
          <a:lstStyle/>
          <a:p>
            <a:fld id="{A946145E-632F-4C51-B142-0BB96C63A8F5}"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1135860138"/>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 xmlns:p14="http://schemas.microsoft.com/office/powerpoint/2010/main" val="1193382186"/>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2720056194"/>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75CC57A-17B3-478E-980D-C1B3106254D5}" type="datetimeFigureOut">
              <a:rPr lang="en-US" smtClean="0"/>
              <a:pPr/>
              <a:t>2/7/2017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 xmlns:p14="http://schemas.microsoft.com/office/powerpoint/2010/main" val="3769822628"/>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75CC57A-17B3-478E-980D-C1B3106254D5}" type="datetimeFigureOut">
              <a:rPr lang="en-US" smtClean="0"/>
              <a:pPr/>
              <a:t>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Tree>
    <p:extLst>
      <p:ext uri="{BB962C8B-B14F-4D97-AF65-F5344CB8AC3E}">
        <p14:creationId xmlns="" xmlns:p14="http://schemas.microsoft.com/office/powerpoint/2010/main" val="332876747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C75CC57A-17B3-478E-980D-C1B3106254D5}" type="datetimeFigureOut">
              <a:rPr lang="en-US" smtClean="0"/>
              <a:pPr/>
              <a:t>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D9966B6-240B-41DA-93DE-C7C36E80FDA7}" type="slidenum">
              <a:rPr lang="en-US" smtClean="0"/>
              <a:pPr/>
              <a:t>‹#›</a:t>
            </a:fld>
            <a:endParaRPr lang="en-US"/>
          </a:p>
        </p:txBody>
      </p:sp>
    </p:spTree>
    <p:extLst>
      <p:ext uri="{BB962C8B-B14F-4D97-AF65-F5344CB8AC3E}">
        <p14:creationId xmlns="" xmlns:p14="http://schemas.microsoft.com/office/powerpoint/2010/main" val="37729814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 xmlns:p14="http://schemas.microsoft.com/office/powerpoint/2010/main" val="1491340305"/>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C75CC57A-17B3-478E-980D-C1B3106254D5}" type="datetimeFigureOut">
              <a:rPr lang="en-US" smtClean="0"/>
              <a:pPr/>
              <a:t>2/7/2017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 xmlns:p14="http://schemas.microsoft.com/office/powerpoint/2010/main" val="20040508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Tree>
    <p:extLst>
      <p:ext uri="{BB962C8B-B14F-4D97-AF65-F5344CB8AC3E}">
        <p14:creationId xmlns="" xmlns:p14="http://schemas.microsoft.com/office/powerpoint/2010/main" val="3741227813"/>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CC57A-17B3-478E-980D-C1B3106254D5}"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 xmlns:p14="http://schemas.microsoft.com/office/powerpoint/2010/main" val="181979322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A84B1F6-5271-4FD3-B06B-507901EC8E76}" type="datetimeFigureOut">
              <a:rPr lang="en-US" smtClean="0"/>
              <a:pPr/>
              <a:t>2/7/2017</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946145E-632F-4C51-B142-0BB96C63A8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75CC57A-17B3-478E-980D-C1B3106254D5}" type="datetimeFigureOut">
              <a:rPr lang="en-US" smtClean="0"/>
              <a:pPr/>
              <a:t>2/7/2017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 xmlns:p14="http://schemas.microsoft.com/office/powerpoint/2010/main" val="54554310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75CC57A-17B3-478E-980D-C1B3106254D5}" type="datetimeFigureOut">
              <a:rPr lang="en-US" smtClean="0"/>
              <a:pPr/>
              <a:t>2/7/2017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 xmlns:p14="http://schemas.microsoft.com/office/powerpoint/2010/main" val="394610207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75CC57A-17B3-478E-980D-C1B3106254D5}" type="datetimeFigureOut">
              <a:rPr lang="en-US" smtClean="0"/>
              <a:pPr/>
              <a:t>2/7/2017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 xmlns:p14="http://schemas.microsoft.com/office/powerpoint/2010/main" val="259372213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75CC57A-17B3-478E-980D-C1B3106254D5}" type="datetimeFigureOut">
              <a:rPr lang="en-US" smtClean="0"/>
              <a:pPr/>
              <a:t>2/7/2017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 xmlns:p14="http://schemas.microsoft.com/office/powerpoint/2010/main" val="210473019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75CC57A-17B3-478E-980D-C1B3106254D5}" type="datetimeFigureOut">
              <a:rPr lang="en-US" smtClean="0"/>
              <a:pPr/>
              <a:t>2/7/2017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 xmlns:p14="http://schemas.microsoft.com/office/powerpoint/2010/main" val="418012040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75CC57A-17B3-478E-980D-C1B3106254D5}" type="datetimeFigureOut">
              <a:rPr lang="en-US" smtClean="0"/>
              <a:pPr/>
              <a:t>2/7/2017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 xmlns:p14="http://schemas.microsoft.com/office/powerpoint/2010/main" val="302985033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75CC57A-17B3-478E-980D-C1B3106254D5}" type="datetimeFigureOut">
              <a:rPr lang="en-US" smtClean="0"/>
              <a:pPr/>
              <a:t>2/7/2017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 xmlns:p14="http://schemas.microsoft.com/office/powerpoint/2010/main" val="240009099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75CC57A-17B3-478E-980D-C1B3106254D5}" type="datetimeFigureOut">
              <a:rPr lang="en-US" smtClean="0"/>
              <a:pPr/>
              <a:t>2/7/2017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 xmlns:p14="http://schemas.microsoft.com/office/powerpoint/2010/main" val="271542430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75CC57A-17B3-478E-980D-C1B3106254D5}" type="datetimeFigureOut">
              <a:rPr lang="en-US" smtClean="0"/>
              <a:pPr/>
              <a:t>2/7/2017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 xmlns:p14="http://schemas.microsoft.com/office/powerpoint/2010/main" val="1158217530"/>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75CC57A-17B3-478E-980D-C1B3106254D5}" type="datetimeFigureOut">
              <a:rPr lang="en-US" smtClean="0"/>
              <a:pPr/>
              <a:t>2/7/2017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 xmlns:p14="http://schemas.microsoft.com/office/powerpoint/2010/main" val="3100568036"/>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75CC57A-17B3-478E-980D-C1B3106254D5}" type="datetimeFigureOut">
              <a:rPr lang="en-US" smtClean="0"/>
              <a:pPr/>
              <a:t>2/7/2017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 xmlns:p14="http://schemas.microsoft.com/office/powerpoint/2010/main" val="11877641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75CC57A-17B3-478E-980D-C1B3106254D5}" type="datetimeFigureOut">
              <a:rPr lang="en-US" smtClean="0"/>
              <a:pPr/>
              <a:t>2/7/2017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 xmlns:p14="http://schemas.microsoft.com/office/powerpoint/2010/main" val="2023942685"/>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75CC57A-17B3-478E-980D-C1B3106254D5}" type="datetimeFigureOut">
              <a:rPr lang="en-US" smtClean="0"/>
              <a:pPr/>
              <a:t>2/7/2017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 xmlns:p14="http://schemas.microsoft.com/office/powerpoint/2010/main" val="346504834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75CC57A-17B3-478E-980D-C1B3106254D5}" type="datetimeFigureOut">
              <a:rPr lang="en-US" smtClean="0"/>
              <a:pPr/>
              <a:t>2/7/2017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 xmlns:p14="http://schemas.microsoft.com/office/powerpoint/2010/main" val="3286731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75CC57A-17B3-478E-980D-C1B3106254D5}" type="datetimeFigureOut">
              <a:rPr lang="en-US" smtClean="0"/>
              <a:pPr/>
              <a:t>2/7/2017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 xmlns:p14="http://schemas.microsoft.com/office/powerpoint/2010/main" val="41421846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75CC57A-17B3-478E-980D-C1B3106254D5}" type="datetimeFigureOut">
              <a:rPr lang="en-US" smtClean="0"/>
              <a:pPr/>
              <a:t>2/7/2017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 xmlns:p14="http://schemas.microsoft.com/office/powerpoint/2010/main" val="294971973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75CC57A-17B3-478E-980D-C1B3106254D5}" type="datetimeFigureOut">
              <a:rPr lang="en-US" smtClean="0"/>
              <a:pPr/>
              <a:t>2/7/2017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 xmlns:p14="http://schemas.microsoft.com/office/powerpoint/2010/main" val="206354036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75CC57A-17B3-478E-980D-C1B3106254D5}" type="datetimeFigureOut">
              <a:rPr lang="en-US" smtClean="0"/>
              <a:pPr/>
              <a:t>2/7/2017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 xmlns:p14="http://schemas.microsoft.com/office/powerpoint/2010/main" val="128064119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75CC57A-17B3-478E-980D-C1B3106254D5}" type="datetimeFigureOut">
              <a:rPr lang="en-US" smtClean="0"/>
              <a:pPr/>
              <a:t>2/7/2017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 xmlns:p14="http://schemas.microsoft.com/office/powerpoint/2010/main" val="2254780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75CC57A-17B3-478E-980D-C1B3106254D5}" type="datetimeFigureOut">
              <a:rPr lang="en-US" smtClean="0"/>
              <a:pPr/>
              <a:t>2/7/2017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D9966B6-240B-41DA-93DE-C7C36E80FDA7}" type="slidenum">
              <a:rPr lang="en-US" smtClean="0">
                <a:solidFill>
                  <a:srgbClr val="A04DA3">
                    <a:shade val="75000"/>
                  </a:srgbClr>
                </a:solidFill>
              </a:rPr>
              <a:pPr/>
              <a:t>‹#›</a:t>
            </a:fld>
            <a:endParaRPr lang="en-US">
              <a:solidFill>
                <a:srgbClr val="A04DA3">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 xmlns:p14="http://schemas.microsoft.com/office/powerpoint/2010/main" val="198163974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diagramLayout" Target="../diagrams/layout2.xml"/><Relationship Id="rId7" Type="http://schemas.openxmlformats.org/officeDocument/2006/relationships/diagramLayout" Target="../diagrams/layout3.xml"/><Relationship Id="rId2" Type="http://schemas.openxmlformats.org/officeDocument/2006/relationships/diagramData" Target="../diagrams/data2.xml"/><Relationship Id="rId1" Type="http://schemas.openxmlformats.org/officeDocument/2006/relationships/slideLayout" Target="../slideLayouts/slideLayout93.xml"/><Relationship Id="rId6" Type="http://schemas.openxmlformats.org/officeDocument/2006/relationships/diagramData" Target="../diagrams/data3.xml"/><Relationship Id="rId11" Type="http://schemas.microsoft.com/office/2007/relationships/diagramDrawing" Target="../diagrams/drawing3.xml"/><Relationship Id="rId5" Type="http://schemas.openxmlformats.org/officeDocument/2006/relationships/diagramColors" Target="../diagrams/colors2.xml"/><Relationship Id="rId10" Type="http://schemas.microsoft.com/office/2007/relationships/diagramDrawing" Target="../diagrams/drawing2.xml"/><Relationship Id="rId4" Type="http://schemas.openxmlformats.org/officeDocument/2006/relationships/diagramQuickStyle" Target="../diagrams/quickStyle2.xml"/><Relationship Id="rId9" Type="http://schemas.openxmlformats.org/officeDocument/2006/relationships/diagramColors" Target="../diagrams/colors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fa.wikipedia.org/wiki/%D8%B3%D8%B1%D8%B7%D8%A7%D9%86" TargetMode="External"/><Relationship Id="rId2" Type="http://schemas.openxmlformats.org/officeDocument/2006/relationships/hyperlink" Target="http://fa.wikipedia.org/wiki/%D8%B3%D9%84%D9%88%D9%8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fa.wikipedia.org/wiki/%D8%A7%D8%B3%D9%87%D8%A7%D9%84" TargetMode="External"/><Relationship Id="rId2" Type="http://schemas.openxmlformats.org/officeDocument/2006/relationships/hyperlink" Target="http://fa.wikipedia.org/wiki/%D8%B9%D9%81%D9%88%D9%86%D8%AA" TargetMode="External"/><Relationship Id="rId1" Type="http://schemas.openxmlformats.org/officeDocument/2006/relationships/slideLayout" Target="../slideLayouts/slideLayout2.xml"/><Relationship Id="rId4" Type="http://schemas.openxmlformats.org/officeDocument/2006/relationships/hyperlink" Target="http://fa.wikipedia.org/wiki/%DB%8C%D8%A8%D9%88%D8%B3%D8%AA"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fa.wikipedia.org/wiki/%DB%8C%D8%B1%D9%82%D8%A7%D9%86"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6.xml"/><Relationship Id="rId7" Type="http://schemas.microsoft.com/office/2007/relationships/diagramDrawing" Target="../diagrams/drawing6.xml"/><Relationship Id="rId2" Type="http://schemas.openxmlformats.org/officeDocument/2006/relationships/diagramData" Target="../diagrams/data6.xml"/><Relationship Id="rId1" Type="http://schemas.openxmlformats.org/officeDocument/2006/relationships/slideLayout" Target="../slideLayouts/slideLayout161.xml"/><Relationship Id="rId6" Type="http://schemas.openxmlformats.org/officeDocument/2006/relationships/image" Target="../media/image27.png"/><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4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181.xml"/></Relationships>
</file>

<file path=ppt/slides/_rels/slide4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9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03.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14.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25.xml"/><Relationship Id="rId4" Type="http://schemas.openxmlformats.org/officeDocument/2006/relationships/image" Target="../media/image34.png"/></Relationships>
</file>

<file path=ppt/slides/_rels/slide4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sp>
        <p:nvSpPr>
          <p:cNvPr id="4" name="Rectangle 3"/>
          <p:cNvSpPr/>
          <p:nvPr/>
        </p:nvSpPr>
        <p:spPr>
          <a:xfrm>
            <a:off x="1295400" y="3581400"/>
            <a:ext cx="60198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2  Esfehan" pitchFamily="2" charset="-78"/>
              </a:rPr>
              <a:t>محسن ایزدی </a:t>
            </a:r>
          </a:p>
          <a:p>
            <a:pPr algn="ctr"/>
            <a:r>
              <a:rPr lang="fa-IR" dirty="0" smtClean="0">
                <a:cs typeface="2  Esfehan" pitchFamily="2" charset="-78"/>
              </a:rPr>
              <a:t>کارشناس مسئول بیماری‌های غیر واگیر معاونت بهداشتی دانشکده</a:t>
            </a:r>
            <a:endParaRPr lang="en-US" dirty="0">
              <a:cs typeface="2  Esfehan" pitchFamily="2" charset="-78"/>
            </a:endParaRPr>
          </a:p>
        </p:txBody>
      </p:sp>
      <p:sp>
        <p:nvSpPr>
          <p:cNvPr id="5" name="Rectangle 4"/>
          <p:cNvSpPr/>
          <p:nvPr/>
        </p:nvSpPr>
        <p:spPr>
          <a:xfrm>
            <a:off x="2133600" y="5181600"/>
            <a:ext cx="4227439" cy="923330"/>
          </a:xfrm>
          <a:prstGeom prst="rect">
            <a:avLst/>
          </a:prstGeom>
          <a:noFill/>
        </p:spPr>
        <p:txBody>
          <a:bodyPr wrap="none" lIns="91440" tIns="45720" rIns="91440" bIns="45720">
            <a:spAutoFit/>
          </a:bodyPr>
          <a:lstStyle/>
          <a:p>
            <a:pPr algn="ctr"/>
            <a:r>
              <a:rPr lang="fa-IR"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سرطان کولورکتال</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01625" y="1524000"/>
            <a:ext cx="4040188" cy="733425"/>
          </a:xfrm>
        </p:spPr>
        <p:txBody>
          <a:bodyPr/>
          <a:lstStyle/>
          <a:p>
            <a:pPr algn="ctr" eaLnBrk="1" fontAlgn="auto" hangingPunct="1">
              <a:spcAft>
                <a:spcPts val="0"/>
              </a:spcAft>
              <a:buFont typeface="Wingdings 2"/>
              <a:buNone/>
              <a:defRPr/>
            </a:pPr>
            <a:r>
              <a:rPr lang="fa-IR">
                <a:cs typeface="B Nazanin" panose="00000400000000000000" pitchFamily="2" charset="-78"/>
              </a:rPr>
              <a:t>ایران</a:t>
            </a:r>
            <a:endParaRPr>
              <a:cs typeface="B Nazanin" panose="00000400000000000000" pitchFamily="2" charset="-78"/>
            </a:endParaRPr>
          </a:p>
        </p:txBody>
      </p:sp>
      <p:sp>
        <p:nvSpPr>
          <p:cNvPr id="6" name="Text Placeholder 5"/>
          <p:cNvSpPr>
            <a:spLocks noGrp="1"/>
          </p:cNvSpPr>
          <p:nvPr>
            <p:ph type="body" sz="half" idx="3"/>
          </p:nvPr>
        </p:nvSpPr>
        <p:spPr>
          <a:xfrm>
            <a:off x="4791075" y="1524000"/>
            <a:ext cx="4041775" cy="731838"/>
          </a:xfrm>
        </p:spPr>
        <p:txBody>
          <a:bodyPr/>
          <a:lstStyle/>
          <a:p>
            <a:pPr algn="ctr" eaLnBrk="1" fontAlgn="auto" hangingPunct="1">
              <a:spcAft>
                <a:spcPts val="0"/>
              </a:spcAft>
              <a:buFont typeface="Wingdings 2"/>
              <a:buNone/>
              <a:defRPr/>
            </a:pPr>
            <a:r>
              <a:rPr lang="fa-IR" dirty="0" smtClean="0">
                <a:cs typeface="B Nazanin" panose="00000400000000000000" pitchFamily="2" charset="-78"/>
              </a:rPr>
              <a:t>جهان</a:t>
            </a:r>
            <a:endParaRPr lang="en-US" dirty="0">
              <a:cs typeface="B Nazanin" panose="00000400000000000000" pitchFamily="2" charset="-78"/>
            </a:endParaRPr>
          </a:p>
        </p:txBody>
      </p:sp>
      <p:sp>
        <p:nvSpPr>
          <p:cNvPr id="26628" name="Title 1"/>
          <p:cNvSpPr>
            <a:spLocks noGrp="1"/>
          </p:cNvSpPr>
          <p:nvPr>
            <p:ph type="title"/>
          </p:nvPr>
        </p:nvSpPr>
        <p:spPr/>
        <p:txBody>
          <a:bodyPr/>
          <a:lstStyle/>
          <a:p>
            <a:pPr eaLnBrk="1" hangingPunct="1"/>
            <a:r>
              <a:rPr lang="fa-IR" smtClean="0">
                <a:cs typeface="B Nazanin" panose="00000400000000000000" pitchFamily="2" charset="-78"/>
              </a:rPr>
              <a:t>افزایش سن جمعیت</a:t>
            </a:r>
            <a:endParaRPr lang="en-US" smtClean="0">
              <a:cs typeface="B Nazanin" panose="00000400000000000000" pitchFamily="2" charset="-78"/>
            </a:endParaRPr>
          </a:p>
        </p:txBody>
      </p:sp>
      <p:sp>
        <p:nvSpPr>
          <p:cNvPr id="8" name="Rounded Rectangle 7"/>
          <p:cNvSpPr/>
          <p:nvPr/>
        </p:nvSpPr>
        <p:spPr>
          <a:xfrm>
            <a:off x="1066800" y="5867400"/>
            <a:ext cx="7010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fa-IR" sz="2400" dirty="0">
                <a:solidFill>
                  <a:srgbClr val="FFC000"/>
                </a:solidFill>
                <a:cs typeface="B Nazanin" panose="00000400000000000000" pitchFamily="2" charset="-78"/>
              </a:rPr>
              <a:t>سرطان ارتباط مستقیم با افزایش سن جمعیت دارد</a:t>
            </a:r>
            <a:endParaRPr lang="en-US" sz="2400" dirty="0">
              <a:solidFill>
                <a:srgbClr val="FFC000"/>
              </a:solidFill>
              <a:cs typeface="B Nazanin" panose="00000400000000000000" pitchFamily="2" charset="-78"/>
            </a:endParaRPr>
          </a:p>
        </p:txBody>
      </p:sp>
      <p:sp>
        <p:nvSpPr>
          <p:cNvPr id="2" name="Rounded Rectangle 1"/>
          <p:cNvSpPr/>
          <p:nvPr/>
        </p:nvSpPr>
        <p:spPr>
          <a:xfrm>
            <a:off x="5076825" y="2997200"/>
            <a:ext cx="3146425" cy="2016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2400" b="1" dirty="0">
                <a:solidFill>
                  <a:prstClr val="white"/>
                </a:solidFill>
                <a:cs typeface="B Nazanin" panose="00000400000000000000" pitchFamily="2" charset="-78"/>
              </a:rPr>
              <a:t>متوسط امید به زندگی</a:t>
            </a:r>
          </a:p>
          <a:p>
            <a:pPr algn="ctr">
              <a:defRPr/>
            </a:pPr>
            <a:r>
              <a:rPr lang="fa-IR" sz="2400" b="1" dirty="0">
                <a:solidFill>
                  <a:prstClr val="white"/>
                </a:solidFill>
                <a:cs typeface="B Nazanin" panose="00000400000000000000" pitchFamily="2" charset="-78"/>
              </a:rPr>
              <a:t> </a:t>
            </a:r>
            <a:r>
              <a:rPr lang="fa-IR" sz="2400" b="1" dirty="0">
                <a:solidFill>
                  <a:srgbClr val="FFC000"/>
                </a:solidFill>
                <a:cs typeface="B Nazanin" panose="00000400000000000000" pitchFamily="2" charset="-78"/>
              </a:rPr>
              <a:t>71 سال</a:t>
            </a:r>
          </a:p>
        </p:txBody>
      </p:sp>
      <p:sp>
        <p:nvSpPr>
          <p:cNvPr id="9" name="Rounded Rectangle 8"/>
          <p:cNvSpPr/>
          <p:nvPr/>
        </p:nvSpPr>
        <p:spPr>
          <a:xfrm>
            <a:off x="827088" y="2997200"/>
            <a:ext cx="3146425" cy="2016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fa-IR" sz="2400" b="1" dirty="0">
                <a:solidFill>
                  <a:prstClr val="white"/>
                </a:solidFill>
                <a:cs typeface="B Nazanin" panose="00000400000000000000" pitchFamily="2" charset="-78"/>
              </a:rPr>
              <a:t>در سال 1979: </a:t>
            </a:r>
            <a:r>
              <a:rPr lang="fa-IR" sz="2400" b="1" dirty="0">
                <a:solidFill>
                  <a:srgbClr val="FFC000"/>
                </a:solidFill>
                <a:cs typeface="B Nazanin" panose="00000400000000000000" pitchFamily="2" charset="-78"/>
              </a:rPr>
              <a:t>58 سال</a:t>
            </a:r>
          </a:p>
          <a:p>
            <a:pPr algn="ctr" rtl="1">
              <a:defRPr/>
            </a:pPr>
            <a:r>
              <a:rPr lang="fa-IR" sz="2400" b="1" dirty="0">
                <a:solidFill>
                  <a:prstClr val="white"/>
                </a:solidFill>
                <a:cs typeface="B Nazanin" panose="00000400000000000000" pitchFamily="2" charset="-78"/>
              </a:rPr>
              <a:t>در سال 2012: </a:t>
            </a:r>
            <a:r>
              <a:rPr lang="fa-IR" sz="2400" b="1" dirty="0">
                <a:solidFill>
                  <a:srgbClr val="FFC000"/>
                </a:solidFill>
                <a:cs typeface="B Nazanin" panose="00000400000000000000" pitchFamily="2" charset="-78"/>
              </a:rPr>
              <a:t>74 سال</a:t>
            </a:r>
          </a:p>
        </p:txBody>
      </p:sp>
    </p:spTree>
    <p:extLst>
      <p:ext uri="{BB962C8B-B14F-4D97-AF65-F5344CB8AC3E}">
        <p14:creationId xmlns="" xmlns:p14="http://schemas.microsoft.com/office/powerpoint/2010/main" val="2803210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1625" y="1524000"/>
            <a:ext cx="4040188" cy="733425"/>
          </a:xfrm>
        </p:spPr>
        <p:txBody>
          <a:bodyPr/>
          <a:lstStyle/>
          <a:p>
            <a:pPr algn="ctr">
              <a:defRPr/>
            </a:pPr>
            <a:r>
              <a:rPr lang="fa-IR">
                <a:cs typeface="B Nazanin" panose="00000400000000000000" pitchFamily="2" charset="-78"/>
              </a:rPr>
              <a:t>عوامل محیطی</a:t>
            </a:r>
            <a:endParaRPr>
              <a:cs typeface="B Nazanin" panose="00000400000000000000" pitchFamily="2" charset="-78"/>
            </a:endParaRPr>
          </a:p>
        </p:txBody>
      </p:sp>
      <p:sp>
        <p:nvSpPr>
          <p:cNvPr id="3" name="Text Placeholder 2"/>
          <p:cNvSpPr>
            <a:spLocks noGrp="1"/>
          </p:cNvSpPr>
          <p:nvPr>
            <p:ph type="body" sz="half" idx="3"/>
          </p:nvPr>
        </p:nvSpPr>
        <p:spPr>
          <a:xfrm>
            <a:off x="4791075" y="1524000"/>
            <a:ext cx="4041775" cy="731838"/>
          </a:xfrm>
        </p:spPr>
        <p:txBody>
          <a:bodyPr/>
          <a:lstStyle/>
          <a:p>
            <a:pPr algn="ctr">
              <a:defRPr/>
            </a:pPr>
            <a:r>
              <a:rPr lang="fa-IR" dirty="0" smtClean="0">
                <a:solidFill>
                  <a:schemeClr val="bg1"/>
                </a:solidFill>
                <a:cs typeface="B Nazanin" panose="00000400000000000000" pitchFamily="2" charset="-78"/>
              </a:rPr>
              <a:t>شیوه زندگی</a:t>
            </a:r>
            <a:endParaRPr lang="en-US" dirty="0">
              <a:solidFill>
                <a:schemeClr val="bg1"/>
              </a:solidFill>
            </a:endParaRPr>
          </a:p>
        </p:txBody>
      </p:sp>
      <p:graphicFrame>
        <p:nvGraphicFramePr>
          <p:cNvPr id="7" name="Content Placeholder 6"/>
          <p:cNvGraphicFramePr>
            <a:graphicFrameLocks noGrp="1"/>
          </p:cNvGraphicFramePr>
          <p:nvPr>
            <p:ph sz="quarter" idx="4"/>
          </p:nvPr>
        </p:nvGraphicFramePr>
        <p:xfrm>
          <a:off x="4794250" y="2348880"/>
          <a:ext cx="4038600" cy="3821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653" name="Title 5"/>
          <p:cNvSpPr>
            <a:spLocks noGrp="1"/>
          </p:cNvSpPr>
          <p:nvPr>
            <p:ph type="title"/>
          </p:nvPr>
        </p:nvSpPr>
        <p:spPr/>
        <p:txBody>
          <a:bodyPr/>
          <a:lstStyle/>
          <a:p>
            <a:r>
              <a:rPr lang="fa-IR" smtClean="0">
                <a:cs typeface="B Nazanin" panose="00000400000000000000" pitchFamily="2" charset="-78"/>
              </a:rPr>
              <a:t>شرایط شیوه زندگی و عوامل محیطی در ایران</a:t>
            </a:r>
            <a:endParaRPr lang="en-US" smtClean="0">
              <a:cs typeface="B Nazanin" panose="00000400000000000000" pitchFamily="2" charset="-78"/>
            </a:endParaRPr>
          </a:p>
        </p:txBody>
      </p:sp>
      <p:sp>
        <p:nvSpPr>
          <p:cNvPr id="8" name="Rounded Rectangle 7"/>
          <p:cNvSpPr/>
          <p:nvPr/>
        </p:nvSpPr>
        <p:spPr>
          <a:xfrm>
            <a:off x="381000" y="6096000"/>
            <a:ext cx="845185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prstClr val="white"/>
                </a:solidFill>
              </a:rPr>
              <a:t>Iran STEPS Survey 2009</a:t>
            </a:r>
            <a:r>
              <a:rPr lang="fa-IR" sz="1600" dirty="0">
                <a:solidFill>
                  <a:prstClr val="white"/>
                </a:solidFill>
              </a:rPr>
              <a:t>  </a:t>
            </a:r>
            <a:r>
              <a:rPr lang="en-US" sz="1600" dirty="0">
                <a:solidFill>
                  <a:prstClr val="white"/>
                </a:solidFill>
              </a:rPr>
              <a:t>, WHO 2010 , World Bank</a:t>
            </a:r>
            <a:endParaRPr lang="fa-IR" sz="1600" dirty="0">
              <a:solidFill>
                <a:prstClr val="white"/>
              </a:solidFill>
              <a:cs typeface="B Nazanin" panose="00000400000000000000" pitchFamily="2" charset="-78"/>
            </a:endParaRPr>
          </a:p>
        </p:txBody>
      </p:sp>
      <p:graphicFrame>
        <p:nvGraphicFramePr>
          <p:cNvPr id="9" name="Content Placeholder 6"/>
          <p:cNvGraphicFramePr>
            <a:graphicFrameLocks noGrp="1"/>
          </p:cNvGraphicFramePr>
          <p:nvPr>
            <p:ph sz="quarter" idx="2"/>
            <p:extLst>
              <p:ext uri="{D42A27DB-BD31-4B8C-83A1-F6EECF244321}">
                <p14:modId xmlns="" xmlns:p14="http://schemas.microsoft.com/office/powerpoint/2010/main" val="2235226737"/>
              </p:ext>
            </p:extLst>
          </p:nvPr>
        </p:nvGraphicFramePr>
        <p:xfrm>
          <a:off x="303484" y="2348880"/>
          <a:ext cx="4041775" cy="381793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 xmlns:p14="http://schemas.microsoft.com/office/powerpoint/2010/main" val="1729021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fa-IR" dirty="0" smtClean="0">
                <a:solidFill>
                  <a:srgbClr val="8C438F"/>
                </a:solidFill>
                <a:cs typeface="B Nazanin" panose="00000400000000000000" pitchFamily="2" charset="-78"/>
              </a:rPr>
              <a:t>سطوح گوناگون پیشگیری</a:t>
            </a:r>
            <a:endParaRPr lang="en-US" dirty="0" smtClean="0">
              <a:solidFill>
                <a:srgbClr val="8C438F"/>
              </a:solidFill>
              <a:cs typeface="B Nazanin" panose="00000400000000000000" pitchFamily="2" charset="-78"/>
            </a:endParaRPr>
          </a:p>
        </p:txBody>
      </p:sp>
      <p:graphicFrame>
        <p:nvGraphicFramePr>
          <p:cNvPr id="4" name="Content Placeholder 3"/>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570493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08720"/>
            <a:ext cx="7467600" cy="5565232"/>
          </a:xfrm>
        </p:spPr>
        <p:txBody>
          <a:bodyPr>
            <a:normAutofit/>
          </a:bodyPr>
          <a:lstStyle/>
          <a:p>
            <a:pPr algn="r" rtl="1">
              <a:buNone/>
            </a:pPr>
            <a:r>
              <a:rPr lang="fa-IR" sz="8000" b="1" dirty="0" smtClean="0">
                <a:solidFill>
                  <a:srgbClr val="0070C0"/>
                </a:solidFill>
                <a:cs typeface="B Titr" pitchFamily="2" charset="-78"/>
              </a:rPr>
              <a:t>سرطان روده بزرگ</a:t>
            </a:r>
          </a:p>
          <a:p>
            <a:pPr algn="r" rtl="1">
              <a:buNone/>
            </a:pPr>
            <a:endParaRPr lang="en-US" sz="8000" dirty="0">
              <a:solidFill>
                <a:srgbClr val="0070C0"/>
              </a:solidFill>
              <a:cs typeface="B Titr" pitchFamily="2" charset="-78"/>
            </a:endParaRPr>
          </a:p>
        </p:txBody>
      </p:sp>
      <p:pic>
        <p:nvPicPr>
          <p:cNvPr id="7170" name="Picture 2" descr="C:\Users\ghairvagir\Desktop\سرطان کولورکتال\coloncancer.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771800" y="2564904"/>
            <a:ext cx="3810000" cy="38100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92696"/>
            <a:ext cx="8291264" cy="5781256"/>
          </a:xfrm>
        </p:spPr>
        <p:txBody>
          <a:bodyPr>
            <a:normAutofit/>
          </a:bodyPr>
          <a:lstStyle/>
          <a:p>
            <a:pPr algn="r" rtl="1"/>
            <a:r>
              <a:rPr lang="fa-IR" sz="3200" b="1" dirty="0">
                <a:solidFill>
                  <a:srgbClr val="0070C0"/>
                </a:solidFill>
                <a:latin typeface="Times New Roman"/>
                <a:ea typeface="Times New Roman"/>
                <a:cs typeface="B Nazanin"/>
              </a:rPr>
              <a:t>روده بزرگ بخشی از </a:t>
            </a:r>
            <a:r>
              <a:rPr lang="fa-IR" sz="3200" b="1" dirty="0">
                <a:solidFill>
                  <a:srgbClr val="002060"/>
                </a:solidFill>
                <a:latin typeface="Times New Roman"/>
                <a:ea typeface="Times New Roman"/>
                <a:cs typeface="B Nazanin"/>
              </a:rPr>
              <a:t>سیستم گوارشی </a:t>
            </a:r>
            <a:r>
              <a:rPr lang="fa-IR" sz="3200" b="1" dirty="0">
                <a:solidFill>
                  <a:srgbClr val="0070C0"/>
                </a:solidFill>
                <a:latin typeface="Times New Roman"/>
                <a:ea typeface="Times New Roman"/>
                <a:cs typeface="B Nazanin"/>
              </a:rPr>
              <a:t>می‌باشد</a:t>
            </a:r>
            <a:r>
              <a:rPr lang="fa-IR" sz="3200" b="1" dirty="0" smtClean="0">
                <a:solidFill>
                  <a:srgbClr val="0070C0"/>
                </a:solidFill>
                <a:latin typeface="Times New Roman"/>
                <a:ea typeface="Times New Roman"/>
                <a:cs typeface="B Nazanin"/>
              </a:rPr>
              <a:t>.</a:t>
            </a:r>
          </a:p>
          <a:p>
            <a:pPr algn="r" rtl="1"/>
            <a:r>
              <a:rPr lang="fa-IR" sz="3200" b="1" dirty="0" smtClean="0">
                <a:solidFill>
                  <a:srgbClr val="0070C0"/>
                </a:solidFill>
                <a:latin typeface="Times New Roman"/>
                <a:ea typeface="Times New Roman"/>
                <a:cs typeface="B Nazanin"/>
              </a:rPr>
              <a:t> </a:t>
            </a:r>
            <a:r>
              <a:rPr lang="fa-IR" sz="3200" b="1" dirty="0">
                <a:solidFill>
                  <a:srgbClr val="0070C0"/>
                </a:solidFill>
                <a:latin typeface="Times New Roman"/>
                <a:ea typeface="Times New Roman"/>
                <a:cs typeface="B Nazanin"/>
              </a:rPr>
              <a:t>روده باریک از </a:t>
            </a:r>
            <a:r>
              <a:rPr lang="fa-IR" sz="3200" b="1" dirty="0">
                <a:solidFill>
                  <a:srgbClr val="FF0000"/>
                </a:solidFill>
                <a:latin typeface="Times New Roman"/>
                <a:ea typeface="Times New Roman"/>
                <a:cs typeface="B Nazanin"/>
              </a:rPr>
              <a:t>انتهای معده </a:t>
            </a:r>
            <a:r>
              <a:rPr lang="fa-IR" sz="3200" b="1" dirty="0">
                <a:solidFill>
                  <a:srgbClr val="0070C0"/>
                </a:solidFill>
                <a:latin typeface="Times New Roman"/>
                <a:ea typeface="Times New Roman"/>
                <a:cs typeface="B Nazanin"/>
              </a:rPr>
              <a:t>شروع و به روده بزرگ ختم می‌شود و سپس روده بزرگ نیز از آنجا تا محل مقعد ادامه‌می‌یابد</a:t>
            </a:r>
            <a:r>
              <a:rPr lang="fa-IR" sz="3200" b="1" dirty="0" smtClean="0">
                <a:solidFill>
                  <a:srgbClr val="0070C0"/>
                </a:solidFill>
                <a:latin typeface="Times New Roman"/>
                <a:ea typeface="Times New Roman"/>
                <a:cs typeface="B Nazanin"/>
              </a:rPr>
              <a:t>.</a:t>
            </a:r>
          </a:p>
          <a:p>
            <a:pPr algn="r" rtl="1"/>
            <a:r>
              <a:rPr lang="fa-IR" sz="3200" b="1" dirty="0" smtClean="0">
                <a:solidFill>
                  <a:srgbClr val="0070C0"/>
                </a:solidFill>
                <a:latin typeface="Times New Roman"/>
                <a:ea typeface="Times New Roman"/>
                <a:cs typeface="B Nazanin"/>
              </a:rPr>
              <a:t> </a:t>
            </a:r>
            <a:r>
              <a:rPr lang="fa-IR" sz="3200" b="1" dirty="0">
                <a:solidFill>
                  <a:srgbClr val="0070C0"/>
                </a:solidFill>
                <a:latin typeface="Times New Roman"/>
                <a:ea typeface="Times New Roman"/>
                <a:cs typeface="B Nazanin"/>
              </a:rPr>
              <a:t>روده بزرگ شامل</a:t>
            </a:r>
            <a:r>
              <a:rPr lang="fa-IR" sz="3200" b="1" dirty="0">
                <a:solidFill>
                  <a:srgbClr val="FF0000"/>
                </a:solidFill>
                <a:latin typeface="Times New Roman"/>
                <a:ea typeface="Times New Roman"/>
                <a:cs typeface="B Nazanin"/>
              </a:rPr>
              <a:t> دو بخش</a:t>
            </a:r>
            <a:r>
              <a:rPr lang="fa-IR" sz="3200" b="1" dirty="0">
                <a:solidFill>
                  <a:srgbClr val="0070C0"/>
                </a:solidFill>
                <a:latin typeface="Times New Roman"/>
                <a:ea typeface="Times New Roman"/>
                <a:cs typeface="B Nazanin"/>
              </a:rPr>
              <a:t> است</a:t>
            </a:r>
            <a:r>
              <a:rPr lang="fa-IR" sz="3200" b="1" dirty="0" smtClean="0">
                <a:solidFill>
                  <a:srgbClr val="0070C0"/>
                </a:solidFill>
                <a:latin typeface="Times New Roman"/>
                <a:ea typeface="Times New Roman"/>
                <a:cs typeface="B Nazanin"/>
              </a:rPr>
              <a:t>:</a:t>
            </a:r>
          </a:p>
          <a:p>
            <a:pPr algn="r" rtl="1">
              <a:buClr>
                <a:srgbClr val="FF0000"/>
              </a:buClr>
              <a:buFont typeface="Wingdings" pitchFamily="2" charset="2"/>
              <a:buChar char="ü"/>
            </a:pPr>
            <a:r>
              <a:rPr lang="fa-IR" sz="3200" b="1" dirty="0" smtClean="0">
                <a:solidFill>
                  <a:srgbClr val="0070C0"/>
                </a:solidFill>
                <a:latin typeface="Times New Roman"/>
                <a:ea typeface="Times New Roman"/>
                <a:cs typeface="B Nazanin"/>
              </a:rPr>
              <a:t>بخش اول </a:t>
            </a:r>
            <a:r>
              <a:rPr lang="fa-IR" sz="3200" b="1" dirty="0" smtClean="0">
                <a:solidFill>
                  <a:srgbClr val="FF0000"/>
                </a:solidFill>
                <a:latin typeface="Times New Roman"/>
                <a:ea typeface="Times New Roman"/>
                <a:cs typeface="B Nazanin"/>
              </a:rPr>
              <a:t>کولون</a:t>
            </a:r>
            <a:r>
              <a:rPr lang="fa-IR" sz="3200" b="1" dirty="0" smtClean="0">
                <a:solidFill>
                  <a:srgbClr val="0070C0"/>
                </a:solidFill>
                <a:latin typeface="Times New Roman"/>
                <a:ea typeface="Times New Roman"/>
                <a:cs typeface="B Nazanin"/>
              </a:rPr>
              <a:t> نامیده </a:t>
            </a:r>
            <a:r>
              <a:rPr lang="fa-IR" sz="3200" b="1" dirty="0">
                <a:solidFill>
                  <a:srgbClr val="0070C0"/>
                </a:solidFill>
                <a:latin typeface="Times New Roman"/>
                <a:ea typeface="Times New Roman"/>
                <a:cs typeface="B Nazanin"/>
              </a:rPr>
              <a:t>می‌شود که حدود ۱۸۰ سانتی‌متر طول </a:t>
            </a:r>
            <a:r>
              <a:rPr lang="fa-IR" sz="3200" b="1" dirty="0" smtClean="0">
                <a:solidFill>
                  <a:srgbClr val="0070C0"/>
                </a:solidFill>
                <a:latin typeface="Times New Roman"/>
                <a:ea typeface="Times New Roman"/>
                <a:cs typeface="B Nazanin"/>
              </a:rPr>
              <a:t>دارد</a:t>
            </a:r>
          </a:p>
          <a:p>
            <a:pPr algn="r" rtl="1">
              <a:buClr>
                <a:srgbClr val="FF0000"/>
              </a:buClr>
              <a:buFont typeface="Wingdings" pitchFamily="2" charset="2"/>
              <a:buChar char="ü"/>
            </a:pPr>
            <a:r>
              <a:rPr lang="fa-IR" sz="3200" b="1" dirty="0" smtClean="0">
                <a:solidFill>
                  <a:srgbClr val="0070C0"/>
                </a:solidFill>
                <a:latin typeface="Times New Roman"/>
                <a:ea typeface="Times New Roman"/>
                <a:cs typeface="B Nazanin"/>
              </a:rPr>
              <a:t>بخش دوم </a:t>
            </a:r>
            <a:r>
              <a:rPr lang="fa-IR" sz="3200" b="1" dirty="0" smtClean="0">
                <a:solidFill>
                  <a:srgbClr val="FF0000"/>
                </a:solidFill>
                <a:latin typeface="Times New Roman"/>
                <a:ea typeface="Times New Roman"/>
                <a:cs typeface="B Nazanin"/>
              </a:rPr>
              <a:t>راست روده </a:t>
            </a:r>
            <a:r>
              <a:rPr lang="fa-IR" sz="3200" b="1" dirty="0" smtClean="0">
                <a:solidFill>
                  <a:srgbClr val="0070C0"/>
                </a:solidFill>
                <a:latin typeface="Times New Roman"/>
                <a:ea typeface="Times New Roman"/>
                <a:cs typeface="B Nazanin"/>
              </a:rPr>
              <a:t>است </a:t>
            </a:r>
            <a:r>
              <a:rPr lang="fa-IR" sz="3200" b="1" dirty="0">
                <a:solidFill>
                  <a:srgbClr val="0070C0"/>
                </a:solidFill>
                <a:latin typeface="Times New Roman"/>
                <a:ea typeface="Times New Roman"/>
                <a:cs typeface="B Nazanin"/>
              </a:rPr>
              <a:t>که طول آن به ۱۵ تا ۲۵ سانتی‌متر می‌رسد</a:t>
            </a:r>
            <a:endParaRPr lang="fa-IR" sz="3200" b="1" dirty="0">
              <a:solidFill>
                <a:srgbClr val="0070C0"/>
              </a:solidFill>
            </a:endParaRPr>
          </a:p>
        </p:txBody>
      </p:sp>
    </p:spTree>
    <p:extLst>
      <p:ext uri="{BB962C8B-B14F-4D97-AF65-F5344CB8AC3E}">
        <p14:creationId xmlns="" xmlns:p14="http://schemas.microsoft.com/office/powerpoint/2010/main" val="1027951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332656"/>
            <a:ext cx="8208912" cy="6141296"/>
          </a:xfrm>
        </p:spPr>
        <p:txBody>
          <a:bodyPr/>
          <a:lstStyle/>
          <a:p>
            <a:pPr algn="r" rtl="1"/>
            <a:r>
              <a:rPr lang="fa-IR" sz="2800" b="1" dirty="0" smtClean="0">
                <a:solidFill>
                  <a:srgbClr val="0070C0"/>
                </a:solidFill>
                <a:latin typeface="Times New Roman"/>
                <a:ea typeface="Times New Roman"/>
                <a:cs typeface="B Nazanin"/>
              </a:rPr>
              <a:t>در </a:t>
            </a:r>
            <a:r>
              <a:rPr lang="fa-IR" sz="2800" b="1" dirty="0">
                <a:solidFill>
                  <a:srgbClr val="0070C0"/>
                </a:solidFill>
                <a:latin typeface="Times New Roman"/>
                <a:ea typeface="Times New Roman"/>
                <a:cs typeface="B Nazanin"/>
              </a:rPr>
              <a:t>این بیماری </a:t>
            </a:r>
            <a:r>
              <a:rPr lang="fa-IR" sz="2800" b="1" u="sng" dirty="0">
                <a:solidFill>
                  <a:srgbClr val="0070C0"/>
                </a:solidFill>
                <a:latin typeface="Times New Roman"/>
                <a:ea typeface="Times New Roman"/>
                <a:cs typeface="B Nazanin"/>
                <a:hlinkClick r:id="rId2" tooltip="سلول"/>
              </a:rPr>
              <a:t>سلول‌های</a:t>
            </a:r>
            <a:r>
              <a:rPr lang="en-US" sz="2800" b="1" dirty="0">
                <a:solidFill>
                  <a:srgbClr val="0070C0"/>
                </a:solidFill>
                <a:latin typeface="B Nazanin"/>
                <a:ea typeface="Times New Roman"/>
              </a:rPr>
              <a:t> </a:t>
            </a:r>
            <a:r>
              <a:rPr lang="fa-IR" sz="2800" b="1" u="sng" dirty="0">
                <a:solidFill>
                  <a:srgbClr val="0070C0"/>
                </a:solidFill>
                <a:latin typeface="Times New Roman"/>
                <a:ea typeface="Times New Roman"/>
                <a:cs typeface="B Nazanin"/>
                <a:hlinkClick r:id="rId3" tooltip="سرطان"/>
              </a:rPr>
              <a:t>سرطانی</a:t>
            </a:r>
            <a:r>
              <a:rPr lang="fa-IR" sz="2800" b="1" dirty="0">
                <a:solidFill>
                  <a:srgbClr val="0070C0"/>
                </a:solidFill>
                <a:latin typeface="Times New Roman"/>
                <a:ea typeface="Times New Roman"/>
                <a:cs typeface="B Nazanin"/>
              </a:rPr>
              <a:t> در داخل بافت روده شروع به تکثیر می‌کنند</a:t>
            </a:r>
            <a:r>
              <a:rPr lang="fa-IR" sz="2800" b="1" dirty="0" smtClean="0">
                <a:solidFill>
                  <a:srgbClr val="0070C0"/>
                </a:solidFill>
                <a:latin typeface="Times New Roman"/>
                <a:ea typeface="Times New Roman"/>
                <a:cs typeface="B Nazanin"/>
              </a:rPr>
              <a:t>.</a:t>
            </a:r>
          </a:p>
          <a:p>
            <a:pPr algn="r" rtl="1"/>
            <a:r>
              <a:rPr lang="fa-IR" sz="2800" b="1" dirty="0" smtClean="0">
                <a:solidFill>
                  <a:srgbClr val="0070C0"/>
                </a:solidFill>
                <a:latin typeface="Times New Roman"/>
                <a:ea typeface="Times New Roman"/>
                <a:cs typeface="B Nazanin"/>
              </a:rPr>
              <a:t> </a:t>
            </a:r>
            <a:r>
              <a:rPr lang="fa-IR" sz="2800" b="1" dirty="0">
                <a:solidFill>
                  <a:srgbClr val="0070C0"/>
                </a:solidFill>
                <a:latin typeface="Times New Roman"/>
                <a:ea typeface="Times New Roman"/>
                <a:cs typeface="B Nazanin"/>
              </a:rPr>
              <a:t>اگر چه این سرطان از جمله معمول‌ترین سرطان‌های بشر به‌حساب‌می‌آید اما به‌دلیل </a:t>
            </a:r>
            <a:r>
              <a:rPr lang="fa-IR" sz="2800" b="1" dirty="0">
                <a:solidFill>
                  <a:srgbClr val="00B050"/>
                </a:solidFill>
                <a:latin typeface="Times New Roman"/>
                <a:ea typeface="Times New Roman"/>
                <a:cs typeface="B Nazanin"/>
              </a:rPr>
              <a:t>بهبود روش‌های غربالگری و </a:t>
            </a:r>
            <a:r>
              <a:rPr lang="fa-IR" sz="2800" b="1" dirty="0" smtClean="0">
                <a:solidFill>
                  <a:srgbClr val="00B050"/>
                </a:solidFill>
                <a:latin typeface="Times New Roman"/>
                <a:ea typeface="Times New Roman"/>
                <a:cs typeface="B Nazanin"/>
              </a:rPr>
              <a:t>تشخیصی </a:t>
            </a:r>
            <a:r>
              <a:rPr lang="fa-IR" sz="2800" b="1" dirty="0" smtClean="0">
                <a:solidFill>
                  <a:srgbClr val="0070C0"/>
                </a:solidFill>
                <a:latin typeface="Times New Roman"/>
                <a:ea typeface="Times New Roman"/>
                <a:cs typeface="B Nazanin"/>
              </a:rPr>
              <a:t>، </a:t>
            </a:r>
            <a:r>
              <a:rPr lang="fa-IR" sz="2800" b="1" dirty="0">
                <a:solidFill>
                  <a:srgbClr val="0070C0"/>
                </a:solidFill>
                <a:latin typeface="Times New Roman"/>
                <a:ea typeface="Times New Roman"/>
                <a:cs typeface="B Nazanin"/>
              </a:rPr>
              <a:t>تعداد موارد جدید این بیماری و مرگ ناشی از آن به‌طور قابل ملاحظه‌ای کاهش یافته‌است</a:t>
            </a:r>
            <a:r>
              <a:rPr lang="fa-IR" sz="2800" b="1" dirty="0" smtClean="0">
                <a:solidFill>
                  <a:srgbClr val="0070C0"/>
                </a:solidFill>
                <a:latin typeface="Times New Roman"/>
                <a:ea typeface="Times New Roman"/>
                <a:cs typeface="B Nazanin"/>
              </a:rPr>
              <a:t>.</a:t>
            </a:r>
          </a:p>
          <a:p>
            <a:pPr algn="r" rtl="1"/>
            <a:r>
              <a:rPr lang="fa-IR" sz="2800" b="1" dirty="0" smtClean="0">
                <a:solidFill>
                  <a:srgbClr val="0070C0"/>
                </a:solidFill>
                <a:latin typeface="Times New Roman"/>
                <a:ea typeface="Times New Roman"/>
                <a:cs typeface="B Nazanin"/>
              </a:rPr>
              <a:t>این </a:t>
            </a:r>
            <a:r>
              <a:rPr lang="fa-IR" sz="2800" b="1" dirty="0">
                <a:solidFill>
                  <a:srgbClr val="0070C0"/>
                </a:solidFill>
                <a:latin typeface="Times New Roman"/>
                <a:ea typeface="Times New Roman"/>
                <a:cs typeface="B Nazanin"/>
              </a:rPr>
              <a:t>بیماری در </a:t>
            </a:r>
            <a:r>
              <a:rPr lang="fa-IR" sz="2800" b="1" dirty="0">
                <a:solidFill>
                  <a:srgbClr val="FF0000"/>
                </a:solidFill>
                <a:latin typeface="Times New Roman"/>
                <a:ea typeface="Times New Roman"/>
                <a:cs typeface="B Nazanin"/>
              </a:rPr>
              <a:t>هر سنی </a:t>
            </a:r>
            <a:r>
              <a:rPr lang="fa-IR" sz="2800" b="1" dirty="0">
                <a:solidFill>
                  <a:srgbClr val="0070C0"/>
                </a:solidFill>
                <a:latin typeface="Times New Roman"/>
                <a:ea typeface="Times New Roman"/>
                <a:cs typeface="B Nazanin"/>
              </a:rPr>
              <a:t>بروز </a:t>
            </a:r>
            <a:r>
              <a:rPr lang="fa-IR" sz="2800" b="1" dirty="0" smtClean="0">
                <a:solidFill>
                  <a:srgbClr val="0070C0"/>
                </a:solidFill>
                <a:latin typeface="Times New Roman"/>
                <a:ea typeface="Times New Roman"/>
                <a:cs typeface="B Nazanin"/>
              </a:rPr>
              <a:t>می‌یابد</a:t>
            </a:r>
          </a:p>
          <a:p>
            <a:pPr algn="r" rtl="1"/>
            <a:r>
              <a:rPr lang="fa-IR" sz="2800" b="1" dirty="0" smtClean="0">
                <a:solidFill>
                  <a:srgbClr val="0070C0"/>
                </a:solidFill>
                <a:latin typeface="Times New Roman"/>
                <a:ea typeface="Times New Roman"/>
                <a:cs typeface="B Nazanin"/>
              </a:rPr>
              <a:t> </a:t>
            </a:r>
            <a:r>
              <a:rPr lang="fa-IR" sz="2800" b="1" dirty="0">
                <a:solidFill>
                  <a:srgbClr val="0070C0"/>
                </a:solidFill>
                <a:latin typeface="Times New Roman"/>
                <a:ea typeface="Times New Roman"/>
                <a:cs typeface="B Nazanin"/>
              </a:rPr>
              <a:t>اما میزان بروز در سن </a:t>
            </a:r>
            <a:r>
              <a:rPr lang="fa-IR" sz="2800" b="1" dirty="0">
                <a:solidFill>
                  <a:srgbClr val="FF0000"/>
                </a:solidFill>
                <a:latin typeface="Times New Roman"/>
                <a:ea typeface="Times New Roman"/>
                <a:cs typeface="B Nazanin"/>
              </a:rPr>
              <a:t>بالای ۵۰ سال </a:t>
            </a:r>
            <a:r>
              <a:rPr lang="fa-IR" sz="2800" b="1" dirty="0">
                <a:solidFill>
                  <a:srgbClr val="0070C0"/>
                </a:solidFill>
                <a:latin typeface="Times New Roman"/>
                <a:ea typeface="Times New Roman"/>
                <a:cs typeface="B Nazanin"/>
              </a:rPr>
              <a:t>بیشتر است. </a:t>
            </a:r>
            <a:endParaRPr lang="fa-IR" sz="2800" b="1" dirty="0" smtClean="0">
              <a:solidFill>
                <a:srgbClr val="0070C0"/>
              </a:solidFill>
              <a:latin typeface="Times New Roman"/>
              <a:ea typeface="Times New Roman"/>
              <a:cs typeface="B Nazanin"/>
            </a:endParaRPr>
          </a:p>
          <a:p>
            <a:pPr marL="0" indent="0" algn="r" rtl="1">
              <a:buNone/>
            </a:pPr>
            <a:endParaRPr lang="fa-IR" sz="2800" b="1" dirty="0" smtClean="0">
              <a:solidFill>
                <a:srgbClr val="0070C0"/>
              </a:solidFill>
              <a:latin typeface="Times New Roman"/>
              <a:ea typeface="Times New Roman"/>
              <a:cs typeface="B Nazanin"/>
            </a:endParaRPr>
          </a:p>
          <a:p>
            <a:pPr algn="r" rtl="1"/>
            <a:r>
              <a:rPr lang="fa-IR" sz="2800" b="1" dirty="0" smtClean="0">
                <a:solidFill>
                  <a:srgbClr val="0070C0"/>
                </a:solidFill>
                <a:latin typeface="Times New Roman"/>
                <a:ea typeface="Times New Roman"/>
                <a:cs typeface="B Nazanin"/>
              </a:rPr>
              <a:t>زمانی‌که </a:t>
            </a:r>
            <a:r>
              <a:rPr lang="fa-IR" sz="2800" b="1" dirty="0">
                <a:solidFill>
                  <a:srgbClr val="0070C0"/>
                </a:solidFill>
                <a:latin typeface="Times New Roman"/>
                <a:ea typeface="Times New Roman"/>
                <a:cs typeface="B Nazanin"/>
              </a:rPr>
              <a:t>در </a:t>
            </a:r>
            <a:r>
              <a:rPr lang="fa-IR" sz="2800" b="1" dirty="0">
                <a:solidFill>
                  <a:srgbClr val="00B050"/>
                </a:solidFill>
                <a:latin typeface="Times New Roman"/>
                <a:ea typeface="Times New Roman"/>
                <a:cs typeface="B Nazanin"/>
              </a:rPr>
              <a:t>مراحل اولیه </a:t>
            </a:r>
            <a:r>
              <a:rPr lang="fa-IR" sz="2800" b="1" dirty="0">
                <a:solidFill>
                  <a:srgbClr val="0070C0"/>
                </a:solidFill>
                <a:latin typeface="Times New Roman"/>
                <a:ea typeface="Times New Roman"/>
                <a:cs typeface="B Nazanin"/>
              </a:rPr>
              <a:t>تشخیص داده‌می‌شود، این سرطان </a:t>
            </a:r>
            <a:r>
              <a:rPr lang="fa-IR" sz="2800" b="1" dirty="0">
                <a:solidFill>
                  <a:srgbClr val="00B050"/>
                </a:solidFill>
                <a:latin typeface="Times New Roman"/>
                <a:ea typeface="Times New Roman"/>
                <a:cs typeface="B Nazanin"/>
              </a:rPr>
              <a:t>درمان‌پذیر</a:t>
            </a:r>
            <a:r>
              <a:rPr lang="fa-IR" sz="2800" b="1" dirty="0">
                <a:solidFill>
                  <a:srgbClr val="0070C0"/>
                </a:solidFill>
                <a:latin typeface="Times New Roman"/>
                <a:ea typeface="Times New Roman"/>
                <a:cs typeface="B Nazanin"/>
              </a:rPr>
              <a:t> است، اما تشخیص آن در این مراحل هیچ‌گونه علامتی ندارد. </a:t>
            </a:r>
            <a:endParaRPr lang="fa-IR" sz="2800" b="1" dirty="0" smtClean="0">
              <a:solidFill>
                <a:srgbClr val="0070C0"/>
              </a:solidFill>
              <a:latin typeface="Times New Roman"/>
              <a:ea typeface="Times New Roman"/>
              <a:cs typeface="B Nazanin"/>
            </a:endParaRPr>
          </a:p>
          <a:p>
            <a:pPr marL="0" indent="0">
              <a:buNone/>
            </a:pPr>
            <a:endParaRPr lang="fa-IR" dirty="0"/>
          </a:p>
        </p:txBody>
      </p:sp>
    </p:spTree>
    <p:extLst>
      <p:ext uri="{BB962C8B-B14F-4D97-AF65-F5344CB8AC3E}">
        <p14:creationId xmlns="" xmlns:p14="http://schemas.microsoft.com/office/powerpoint/2010/main" val="3352591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48680"/>
            <a:ext cx="8003232" cy="5925272"/>
          </a:xfrm>
        </p:spPr>
        <p:txBody>
          <a:bodyPr>
            <a:normAutofit/>
          </a:bodyPr>
          <a:lstStyle/>
          <a:p>
            <a:pPr algn="r" rtl="1"/>
            <a:r>
              <a:rPr lang="fa-IR" dirty="0" smtClean="0">
                <a:cs typeface="B Nazanin" pitchFamily="2" charset="-78"/>
              </a:rPr>
              <a:t>    </a:t>
            </a:r>
            <a:r>
              <a:rPr lang="fa-IR" sz="3200" dirty="0" smtClean="0">
                <a:solidFill>
                  <a:srgbClr val="002060"/>
                </a:solidFill>
                <a:cs typeface="B Nazanin" pitchFamily="2" charset="-78"/>
              </a:rPr>
              <a:t>بروز سرطان روده بزرگ يك </a:t>
            </a:r>
            <a:r>
              <a:rPr lang="fa-IR" sz="3200" dirty="0" smtClean="0">
                <a:solidFill>
                  <a:srgbClr val="FF0000"/>
                </a:solidFill>
                <a:cs typeface="B Nazanin" pitchFamily="2" charset="-78"/>
              </a:rPr>
              <a:t>فرآيند چند مرحله اي </a:t>
            </a:r>
            <a:r>
              <a:rPr lang="fa-IR" sz="3200" dirty="0" smtClean="0">
                <a:cs typeface="B Nazanin" pitchFamily="2" charset="-78"/>
              </a:rPr>
              <a:t>است </a:t>
            </a:r>
          </a:p>
          <a:p>
            <a:pPr algn="r" rtl="1"/>
            <a:r>
              <a:rPr lang="fa-IR" sz="3200" dirty="0" smtClean="0">
                <a:cs typeface="B Nazanin" pitchFamily="2" charset="-78"/>
              </a:rPr>
              <a:t> </a:t>
            </a:r>
            <a:r>
              <a:rPr lang="fa-IR" sz="3200" dirty="0" smtClean="0">
                <a:solidFill>
                  <a:srgbClr val="002060"/>
                </a:solidFill>
                <a:cs typeface="B Nazanin" pitchFamily="2" charset="-78"/>
              </a:rPr>
              <a:t>در اثر مجموعه </a:t>
            </a:r>
            <a:r>
              <a:rPr lang="fa-IR" sz="3200" dirty="0" smtClean="0">
                <a:solidFill>
                  <a:srgbClr val="FF0000"/>
                </a:solidFill>
                <a:cs typeface="B Nazanin" pitchFamily="2" charset="-78"/>
              </a:rPr>
              <a:t>تغييراتي</a:t>
            </a:r>
            <a:r>
              <a:rPr lang="fa-IR" sz="3200" dirty="0" smtClean="0">
                <a:cs typeface="B Nazanin" pitchFamily="2" charset="-78"/>
              </a:rPr>
              <a:t> بروز ميكند كه </a:t>
            </a:r>
            <a:r>
              <a:rPr lang="fa-IR" sz="3200" dirty="0" smtClean="0">
                <a:solidFill>
                  <a:srgbClr val="0070C0"/>
                </a:solidFill>
                <a:cs typeface="B Nazanin" pitchFamily="2" charset="-78"/>
              </a:rPr>
              <a:t>از اپيتليوم طبيعي </a:t>
            </a:r>
            <a:r>
              <a:rPr lang="fa-IR" sz="3200" dirty="0" smtClean="0">
                <a:solidFill>
                  <a:srgbClr val="002060"/>
                </a:solidFill>
                <a:cs typeface="B Nazanin" pitchFamily="2" charset="-78"/>
              </a:rPr>
              <a:t>شروع</a:t>
            </a:r>
            <a:r>
              <a:rPr lang="fa-IR" sz="3200" dirty="0" smtClean="0">
                <a:solidFill>
                  <a:srgbClr val="0070C0"/>
                </a:solidFill>
                <a:cs typeface="B Nazanin" pitchFamily="2" charset="-78"/>
              </a:rPr>
              <a:t> </a:t>
            </a:r>
            <a:r>
              <a:rPr lang="fa-IR" sz="3200" dirty="0" smtClean="0">
                <a:solidFill>
                  <a:srgbClr val="002060"/>
                </a:solidFill>
                <a:cs typeface="B Nazanin" pitchFamily="2" charset="-78"/>
              </a:rPr>
              <a:t>شده وبه سمت تكثير </a:t>
            </a:r>
            <a:r>
              <a:rPr lang="fa-IR" sz="3200" dirty="0" smtClean="0">
                <a:solidFill>
                  <a:srgbClr val="FF0000"/>
                </a:solidFill>
                <a:cs typeface="B Nazanin" pitchFamily="2" charset="-78"/>
              </a:rPr>
              <a:t>سلولهاي غيرطبيعي </a:t>
            </a:r>
            <a:r>
              <a:rPr lang="fa-IR" sz="3200" dirty="0" smtClean="0">
                <a:solidFill>
                  <a:srgbClr val="002060"/>
                </a:solidFill>
                <a:cs typeface="B Nazanin" pitchFamily="2" charset="-78"/>
              </a:rPr>
              <a:t>ميرود</a:t>
            </a:r>
          </a:p>
          <a:p>
            <a:pPr algn="r" rtl="1"/>
            <a:r>
              <a:rPr lang="fa-IR" sz="3200" dirty="0" smtClean="0">
                <a:solidFill>
                  <a:srgbClr val="002060"/>
                </a:solidFill>
                <a:cs typeface="B Nazanin" pitchFamily="2" charset="-78"/>
              </a:rPr>
              <a:t> سپس </a:t>
            </a:r>
            <a:r>
              <a:rPr lang="fa-IR" sz="3200" dirty="0" smtClean="0">
                <a:solidFill>
                  <a:srgbClr val="FF0000"/>
                </a:solidFill>
                <a:cs typeface="B Nazanin" pitchFamily="2" charset="-78"/>
              </a:rPr>
              <a:t>پوليپ آدنوماتوز </a:t>
            </a:r>
            <a:r>
              <a:rPr lang="fa-IR" sz="3200" dirty="0" smtClean="0">
                <a:solidFill>
                  <a:srgbClr val="002060"/>
                </a:solidFill>
                <a:cs typeface="B Nazanin" pitchFamily="2" charset="-78"/>
              </a:rPr>
              <a:t>خوش خيم اتفاق ميافتد و سرانجام </a:t>
            </a:r>
            <a:r>
              <a:rPr lang="fa-IR" sz="3200" dirty="0" smtClean="0">
                <a:solidFill>
                  <a:srgbClr val="FF0000"/>
                </a:solidFill>
                <a:cs typeface="B Nazanin" pitchFamily="2" charset="-78"/>
              </a:rPr>
              <a:t>بدخيمي</a:t>
            </a:r>
            <a:r>
              <a:rPr lang="fa-IR" sz="3200" dirty="0" smtClean="0">
                <a:solidFill>
                  <a:srgbClr val="002060"/>
                </a:solidFill>
                <a:cs typeface="B Nazanin" pitchFamily="2" charset="-78"/>
              </a:rPr>
              <a:t> بروز ميكند</a:t>
            </a:r>
            <a:r>
              <a:rPr lang="fa-IR" sz="3200" dirty="0" smtClean="0">
                <a:cs typeface="B Nazanin" pitchFamily="2" charset="-78"/>
              </a:rPr>
              <a:t>.</a:t>
            </a:r>
            <a:endParaRPr lang="en-US" sz="3200" dirty="0" smtClean="0">
              <a:cs typeface="B Nazanin" pitchFamily="2" charset="-78"/>
            </a:endParaRPr>
          </a:p>
          <a:p>
            <a:pPr marL="0" indent="0" algn="r" rtl="1">
              <a:buNone/>
            </a:pPr>
            <a:r>
              <a:rPr lang="fa-IR" dirty="0" smtClean="0">
                <a:cs typeface="B Nazanin" pitchFamily="2" charset="-78"/>
              </a:rPr>
              <a:t/>
            </a:r>
            <a:br>
              <a:rPr lang="fa-IR" dirty="0" smtClean="0">
                <a:cs typeface="B Nazanin" pitchFamily="2" charset="-78"/>
              </a:rPr>
            </a:br>
            <a:endParaRPr lang="en-US" dirty="0">
              <a:cs typeface="B Nazanin" pitchFamily="2" charset="-78"/>
            </a:endParaRPr>
          </a:p>
        </p:txBody>
      </p:sp>
      <p:pic>
        <p:nvPicPr>
          <p:cNvPr id="2050" name="Picture 2" descr="C:\Users\ghairvagir\Desktop\سرطان کولورکتال\untitled.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59632" y="3501008"/>
            <a:ext cx="6480720" cy="28803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099157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76672"/>
            <a:ext cx="7859216" cy="5997280"/>
          </a:xfrm>
        </p:spPr>
        <p:txBody>
          <a:bodyPr>
            <a:normAutofit/>
          </a:bodyPr>
          <a:lstStyle/>
          <a:p>
            <a:pPr algn="r" rtl="1"/>
            <a:r>
              <a:rPr lang="fa-IR" sz="2800" dirty="0" smtClean="0">
                <a:solidFill>
                  <a:srgbClr val="FF0000"/>
                </a:solidFill>
                <a:latin typeface="Tahoma"/>
                <a:ea typeface="Times New Roman"/>
                <a:cs typeface="B Titr" pitchFamily="2" charset="-78"/>
              </a:rPr>
              <a:t>پولیپ ها </a:t>
            </a:r>
            <a:r>
              <a:rPr lang="fa-IR" sz="2800" dirty="0">
                <a:solidFill>
                  <a:srgbClr val="0070C0"/>
                </a:solidFill>
                <a:latin typeface="Tahoma"/>
                <a:ea typeface="Times New Roman"/>
                <a:cs typeface="B Nazanin"/>
              </a:rPr>
              <a:t>بیرون زده‌گی‌هایی </a:t>
            </a:r>
            <a:r>
              <a:rPr lang="fa-IR" sz="2800" dirty="0">
                <a:solidFill>
                  <a:srgbClr val="002060"/>
                </a:solidFill>
                <a:latin typeface="Tahoma"/>
                <a:ea typeface="Times New Roman"/>
                <a:cs typeface="B Nazanin"/>
              </a:rPr>
              <a:t>روی دیواره داخلی کولون یا رکتو‌م‌اند، كه در افراد بالای 50 سال شایع‌اند</a:t>
            </a:r>
            <a:r>
              <a:rPr lang="fa-IR" sz="2800" dirty="0" smtClean="0">
                <a:solidFill>
                  <a:srgbClr val="002060"/>
                </a:solidFill>
                <a:latin typeface="Tahoma"/>
                <a:ea typeface="Times New Roman"/>
                <a:cs typeface="B Nazanin"/>
              </a:rPr>
              <a:t>.</a:t>
            </a:r>
          </a:p>
          <a:p>
            <a:pPr algn="r" rtl="1"/>
            <a:r>
              <a:rPr lang="fa-IR" sz="2800" dirty="0" smtClean="0">
                <a:solidFill>
                  <a:srgbClr val="002060"/>
                </a:solidFill>
                <a:latin typeface="Tahoma"/>
                <a:ea typeface="Times New Roman"/>
                <a:cs typeface="B Nazanin"/>
              </a:rPr>
              <a:t> </a:t>
            </a:r>
            <a:r>
              <a:rPr lang="fa-IR" sz="2800" dirty="0">
                <a:solidFill>
                  <a:srgbClr val="002060"/>
                </a:solidFill>
                <a:latin typeface="Tahoma"/>
                <a:ea typeface="Times New Roman"/>
                <a:cs typeface="B Nazanin"/>
              </a:rPr>
              <a:t>بیش‌تر پولیپ‌ها خوش‌خیم (</a:t>
            </a:r>
            <a:r>
              <a:rPr lang="fa-IR" sz="2800" dirty="0" smtClean="0">
                <a:solidFill>
                  <a:srgbClr val="002060"/>
                </a:solidFill>
                <a:latin typeface="Tahoma"/>
                <a:ea typeface="Times New Roman"/>
                <a:cs typeface="B Nazanin"/>
              </a:rPr>
              <a:t>غیرسرطانی) </a:t>
            </a:r>
            <a:r>
              <a:rPr lang="fa-IR" sz="2800" dirty="0">
                <a:solidFill>
                  <a:srgbClr val="002060"/>
                </a:solidFill>
                <a:latin typeface="Tahoma"/>
                <a:ea typeface="Times New Roman"/>
                <a:cs typeface="B Nazanin"/>
              </a:rPr>
              <a:t>هستند، اما بعضی از پولیپ‌ها (آدنوم‌ها) </a:t>
            </a:r>
            <a:r>
              <a:rPr lang="fa-IR" sz="2800" dirty="0" smtClean="0">
                <a:solidFill>
                  <a:srgbClr val="002060"/>
                </a:solidFill>
                <a:latin typeface="Tahoma"/>
                <a:ea typeface="Times New Roman"/>
                <a:cs typeface="B Nazanin"/>
              </a:rPr>
              <a:t>به </a:t>
            </a:r>
            <a:r>
              <a:rPr lang="fa-IR" sz="2800" b="1" dirty="0" smtClean="0">
                <a:solidFill>
                  <a:srgbClr val="FF0000"/>
                </a:solidFill>
                <a:latin typeface="Tahoma"/>
                <a:ea typeface="Times New Roman"/>
                <a:cs typeface="B Nazanin"/>
              </a:rPr>
              <a:t>سرطان</a:t>
            </a:r>
            <a:r>
              <a:rPr lang="fa-IR" sz="2800" dirty="0" smtClean="0">
                <a:solidFill>
                  <a:srgbClr val="002060"/>
                </a:solidFill>
                <a:latin typeface="Tahoma"/>
                <a:ea typeface="Times New Roman"/>
                <a:cs typeface="B Nazanin"/>
              </a:rPr>
              <a:t> تبدیل </a:t>
            </a:r>
            <a:r>
              <a:rPr lang="fa-IR" sz="2800" dirty="0">
                <a:solidFill>
                  <a:srgbClr val="002060"/>
                </a:solidFill>
                <a:latin typeface="Tahoma"/>
                <a:ea typeface="Times New Roman"/>
                <a:cs typeface="B Nazanin"/>
              </a:rPr>
              <a:t>مي‌شوند. </a:t>
            </a:r>
            <a:endParaRPr lang="fa-IR" sz="2800" dirty="0" smtClean="0">
              <a:solidFill>
                <a:srgbClr val="002060"/>
              </a:solidFill>
              <a:latin typeface="Tahoma"/>
              <a:ea typeface="Times New Roman"/>
              <a:cs typeface="B Nazanin"/>
            </a:endParaRPr>
          </a:p>
          <a:p>
            <a:pPr algn="r" rtl="1"/>
            <a:r>
              <a:rPr lang="fa-IR" sz="2800" dirty="0" smtClean="0">
                <a:solidFill>
                  <a:srgbClr val="FF0000"/>
                </a:solidFill>
                <a:latin typeface="Tahoma"/>
                <a:ea typeface="Times New Roman"/>
                <a:cs typeface="B Nazanin"/>
              </a:rPr>
              <a:t>پیدا </a:t>
            </a:r>
            <a:r>
              <a:rPr lang="fa-IR" sz="2800" dirty="0">
                <a:solidFill>
                  <a:srgbClr val="FF0000"/>
                </a:solidFill>
                <a:latin typeface="Tahoma"/>
                <a:ea typeface="Times New Roman"/>
                <a:cs typeface="B Nazanin"/>
              </a:rPr>
              <a:t>کردن و خارج کردن </a:t>
            </a:r>
            <a:r>
              <a:rPr lang="fa-IR" sz="2800" dirty="0">
                <a:solidFill>
                  <a:srgbClr val="002060"/>
                </a:solidFill>
                <a:latin typeface="Tahoma"/>
                <a:ea typeface="Times New Roman"/>
                <a:cs typeface="B Nazanin"/>
              </a:rPr>
              <a:t>پولیپ‌ها </a:t>
            </a:r>
            <a:r>
              <a:rPr lang="fa-IR" sz="2800" dirty="0" smtClean="0">
                <a:solidFill>
                  <a:srgbClr val="002060"/>
                </a:solidFill>
                <a:latin typeface="Tahoma"/>
                <a:ea typeface="Times New Roman"/>
                <a:cs typeface="B Nazanin"/>
              </a:rPr>
              <a:t>احتمال سرطان </a:t>
            </a:r>
            <a:r>
              <a:rPr lang="fa-IR" sz="2800" dirty="0">
                <a:solidFill>
                  <a:srgbClr val="002060"/>
                </a:solidFill>
                <a:latin typeface="Tahoma"/>
                <a:ea typeface="Times New Roman"/>
                <a:cs typeface="B Nazanin"/>
              </a:rPr>
              <a:t>کولورکتال را کاهش مي‌دهد</a:t>
            </a:r>
            <a:endParaRPr lang="fa-IR" sz="2800" dirty="0">
              <a:solidFill>
                <a:srgbClr val="002060"/>
              </a:solidFill>
            </a:endParaRPr>
          </a:p>
        </p:txBody>
      </p:sp>
      <p:pic>
        <p:nvPicPr>
          <p:cNvPr id="3075" name="Picture 3" descr="C:\Users\ghairvagir\Desktop\سرطان کولورکتال\علائم-سرطان-روده.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907704" y="3212976"/>
            <a:ext cx="2857500" cy="31146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39311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ghairvagir\Desktop\سرطان کولورکتال\c1.jpg"/>
          <p:cNvPicPr>
            <a:picLocks noGrp="1" noChangeAspect="1" noChangeArrowheads="1"/>
          </p:cNvPicPr>
          <p:nvPr>
            <p:ph sz="quarter" idx="1"/>
          </p:nvPr>
        </p:nvPicPr>
        <p:blipFill>
          <a:blip r:embed="rId2">
            <a:extLst>
              <a:ext uri="{28A0092B-C50C-407E-A947-70E740481C1C}">
                <a14:useLocalDpi xmlns="" xmlns:a14="http://schemas.microsoft.com/office/drawing/2010/main" val="0"/>
              </a:ext>
            </a:extLst>
          </a:blip>
          <a:srcRect/>
          <a:stretch>
            <a:fillRect/>
          </a:stretch>
        </p:blipFill>
        <p:spPr bwMode="auto">
          <a:xfrm>
            <a:off x="323528" y="1700808"/>
            <a:ext cx="3024336" cy="2664296"/>
          </a:xfrm>
          <a:prstGeom prst="rect">
            <a:avLst/>
          </a:prstGeom>
          <a:noFill/>
          <a:extLst>
            <a:ext uri="{909E8E84-426E-40DD-AFC4-6F175D3DCCD1}">
              <a14:hiddenFill xmlns=""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563888" y="620688"/>
            <a:ext cx="5040560" cy="51845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20561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76672"/>
            <a:ext cx="7467600" cy="5997280"/>
          </a:xfrm>
        </p:spPr>
        <p:txBody>
          <a:bodyPr/>
          <a:lstStyle/>
          <a:p>
            <a:pPr algn="r" rtl="1"/>
            <a:r>
              <a:rPr lang="fa-IR" dirty="0" smtClean="0"/>
              <a:t>    </a:t>
            </a:r>
            <a:r>
              <a:rPr lang="fa-IR" sz="2800" b="1" dirty="0" smtClean="0">
                <a:solidFill>
                  <a:srgbClr val="0070C0"/>
                </a:solidFill>
                <a:cs typeface="B Nazanin" pitchFamily="2" charset="-78"/>
              </a:rPr>
              <a:t>سرطان روده بزرگ </a:t>
            </a:r>
            <a:r>
              <a:rPr lang="fa-IR" sz="2800" dirty="0" smtClean="0">
                <a:cs typeface="B Nazanin" pitchFamily="2" charset="-78"/>
              </a:rPr>
              <a:t>در</a:t>
            </a:r>
            <a:r>
              <a:rPr lang="fa-IR" sz="2800" dirty="0" smtClean="0">
                <a:solidFill>
                  <a:srgbClr val="FF0000"/>
                </a:solidFill>
                <a:cs typeface="B Nazanin" pitchFamily="2" charset="-78"/>
              </a:rPr>
              <a:t> جهان </a:t>
            </a:r>
            <a:r>
              <a:rPr lang="fa-IR" sz="2800" dirty="0" smtClean="0">
                <a:cs typeface="B Nazanin" pitchFamily="2" charset="-78"/>
              </a:rPr>
              <a:t>بعد از سرطانهاي پستان، پروستات و ريه، </a:t>
            </a:r>
            <a:r>
              <a:rPr lang="fa-IR" sz="2800" dirty="0" smtClean="0">
                <a:solidFill>
                  <a:srgbClr val="0070C0"/>
                </a:solidFill>
                <a:cs typeface="B Nazanin" pitchFamily="2" charset="-78"/>
              </a:rPr>
              <a:t>چهارمين </a:t>
            </a:r>
            <a:r>
              <a:rPr lang="fa-IR" sz="2800" dirty="0" smtClean="0">
                <a:cs typeface="B Nazanin" pitchFamily="2" charset="-78"/>
              </a:rPr>
              <a:t>سرطان</a:t>
            </a:r>
            <a:r>
              <a:rPr lang="fa-IR" sz="2800" dirty="0" smtClean="0">
                <a:solidFill>
                  <a:srgbClr val="0070C0"/>
                </a:solidFill>
                <a:cs typeface="B Nazanin" pitchFamily="2" charset="-78"/>
              </a:rPr>
              <a:t> </a:t>
            </a:r>
            <a:r>
              <a:rPr lang="fa-IR" sz="2800" dirty="0" smtClean="0">
                <a:cs typeface="B Nazanin" pitchFamily="2" charset="-78"/>
              </a:rPr>
              <a:t>با بيشترين ميزان </a:t>
            </a:r>
            <a:r>
              <a:rPr lang="fa-IR" sz="2800" dirty="0" smtClean="0">
                <a:solidFill>
                  <a:srgbClr val="0070C0"/>
                </a:solidFill>
                <a:cs typeface="B Nazanin" pitchFamily="2" charset="-78"/>
              </a:rPr>
              <a:t>بروز</a:t>
            </a:r>
            <a:r>
              <a:rPr lang="fa-IR" sz="2800" dirty="0" smtClean="0">
                <a:cs typeface="B Nazanin" pitchFamily="2" charset="-78"/>
              </a:rPr>
              <a:t> است.</a:t>
            </a:r>
          </a:p>
          <a:p>
            <a:pPr algn="r" rtl="1"/>
            <a:r>
              <a:rPr lang="fa-IR" sz="2800" dirty="0" smtClean="0">
                <a:cs typeface="B Nazanin" pitchFamily="2" charset="-78"/>
              </a:rPr>
              <a:t> در بين </a:t>
            </a:r>
            <a:r>
              <a:rPr lang="fa-IR" sz="2800" dirty="0" smtClean="0">
                <a:solidFill>
                  <a:srgbClr val="FF0000"/>
                </a:solidFill>
                <a:cs typeface="B Nazanin" pitchFamily="2" charset="-78"/>
              </a:rPr>
              <a:t>علل مرگ و مير </a:t>
            </a:r>
            <a:r>
              <a:rPr lang="fa-IR" sz="2800" dirty="0" smtClean="0">
                <a:cs typeface="B Nazanin" pitchFamily="2" charset="-78"/>
              </a:rPr>
              <a:t>نيز، پس از سرطانهاي ريه، پستان، كبد و معده، </a:t>
            </a:r>
            <a:r>
              <a:rPr lang="fa-IR" sz="2800" dirty="0" smtClean="0">
                <a:solidFill>
                  <a:schemeClr val="accent2"/>
                </a:solidFill>
                <a:cs typeface="B Nazanin" pitchFamily="2" charset="-78"/>
              </a:rPr>
              <a:t>پنجمين</a:t>
            </a:r>
            <a:r>
              <a:rPr lang="fa-IR" sz="2800" dirty="0" smtClean="0">
                <a:cs typeface="B Nazanin" pitchFamily="2" charset="-78"/>
              </a:rPr>
              <a:t> دليل مرگ و مير ناشي از سرطان در جهان است .</a:t>
            </a:r>
          </a:p>
          <a:p>
            <a:pPr algn="r" rtl="1"/>
            <a:endParaRPr lang="fa-IR" sz="2800" dirty="0" smtClean="0">
              <a:cs typeface="B Nazanin" pitchFamily="2" charset="-78"/>
            </a:endParaRPr>
          </a:p>
          <a:p>
            <a:pPr marL="0" indent="0" algn="r" rtl="1">
              <a:buNone/>
            </a:pPr>
            <a:endParaRPr lang="fa-IR" sz="2800" dirty="0" smtClean="0">
              <a:cs typeface="B Nazanin" pitchFamily="2" charset="-78"/>
            </a:endParaRPr>
          </a:p>
          <a:p>
            <a:pPr algn="r" rtl="1"/>
            <a:r>
              <a:rPr lang="fa-IR" sz="2800" dirty="0" smtClean="0">
                <a:cs typeface="B Nazanin" pitchFamily="2" charset="-78"/>
              </a:rPr>
              <a:t>   اگر سرطانهاي پوستي را كنار بگذاريم، سرطان روده بزرگ در ايران، در بين </a:t>
            </a:r>
            <a:r>
              <a:rPr lang="fa-IR" sz="2800" dirty="0" smtClean="0">
                <a:solidFill>
                  <a:srgbClr val="FF0000"/>
                </a:solidFill>
                <a:cs typeface="B Nazanin" pitchFamily="2" charset="-78"/>
              </a:rPr>
              <a:t>مردان و زنان </a:t>
            </a:r>
            <a:r>
              <a:rPr lang="fa-IR" sz="2800" dirty="0" smtClean="0">
                <a:cs typeface="B Nazanin" pitchFamily="2" charset="-78"/>
              </a:rPr>
              <a:t>به ترتيب مقام </a:t>
            </a:r>
            <a:r>
              <a:rPr lang="fa-IR" sz="2800" dirty="0" smtClean="0">
                <a:solidFill>
                  <a:srgbClr val="FF0000"/>
                </a:solidFill>
                <a:cs typeface="B Nazanin" pitchFamily="2" charset="-78"/>
              </a:rPr>
              <a:t>چهارم و دوم </a:t>
            </a:r>
            <a:r>
              <a:rPr lang="fa-IR" sz="2800" dirty="0" smtClean="0">
                <a:cs typeface="B Nazanin" pitchFamily="2" charset="-78"/>
              </a:rPr>
              <a:t>را در بين كل سرطانها داراست و در مجموع دو جنس نيز پس از سرطانهاي پستان و معده، </a:t>
            </a:r>
            <a:r>
              <a:rPr lang="fa-IR" sz="2800" dirty="0" smtClean="0">
                <a:solidFill>
                  <a:srgbClr val="FF0000"/>
                </a:solidFill>
                <a:cs typeface="B Nazanin" pitchFamily="2" charset="-78"/>
              </a:rPr>
              <a:t>سومين</a:t>
            </a:r>
            <a:r>
              <a:rPr lang="fa-IR" sz="2800" dirty="0" smtClean="0">
                <a:cs typeface="B Nazanin" pitchFamily="2" charset="-78"/>
              </a:rPr>
              <a:t> جايگاه را دارد.</a:t>
            </a:r>
            <a:r>
              <a:rPr lang="fa-IR" dirty="0" smtClean="0"/>
              <a:t/>
            </a:r>
            <a:br>
              <a:rPr lang="fa-IR" dirty="0" smtClean="0"/>
            </a:br>
            <a:r>
              <a:rPr lang="fa-IR" dirty="0" smtClean="0"/>
              <a:t> </a:t>
            </a:r>
            <a:br>
              <a:rPr lang="fa-IR" dirty="0" smtClean="0"/>
            </a:br>
            <a:endParaRPr lang="en-US" dirty="0"/>
          </a:p>
        </p:txBody>
      </p:sp>
    </p:spTree>
    <p:extLst>
      <p:ext uri="{BB962C8B-B14F-4D97-AF65-F5344CB8AC3E}">
        <p14:creationId xmlns="" xmlns:p14="http://schemas.microsoft.com/office/powerpoint/2010/main" val="3208314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484784"/>
            <a:ext cx="6172200" cy="2304256"/>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9600" cap="none" dirty="0" smtClean="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IranNastaliq" pitchFamily="18" charset="0"/>
                <a:cs typeface="IranNastaliq" pitchFamily="18" charset="0"/>
              </a:rPr>
              <a:t>به نام یگانه هستی بخش</a:t>
            </a:r>
            <a:endParaRPr lang="en-US" sz="9600" cap="none" dirty="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IranNastaliq" pitchFamily="18" charset="0"/>
              <a:cs typeface="IranNastaliq" pitchFamily="18" charset="0"/>
            </a:endParaRPr>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236296" y="4941168"/>
            <a:ext cx="1676400" cy="1676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مقایسه بروز سرطان </a:t>
            </a:r>
            <a:r>
              <a:rPr lang="fa-IR" dirty="0" smtClean="0">
                <a:solidFill>
                  <a:srgbClr val="FF0000"/>
                </a:solidFill>
                <a:cs typeface="B Nazanin" panose="00000400000000000000" pitchFamily="2" charset="-78"/>
              </a:rPr>
              <a:t>کولورکتال</a:t>
            </a:r>
            <a:r>
              <a:rPr lang="fa-IR" dirty="0" smtClean="0">
                <a:cs typeface="B Nazanin" panose="00000400000000000000" pitchFamily="2" charset="-78"/>
              </a:rPr>
              <a:t> در جهان</a:t>
            </a:r>
            <a:endParaRPr lang="en-US" dirty="0">
              <a:cs typeface="B Nazanin" panose="00000400000000000000" pitchFamily="2" charset="-78"/>
            </a:endParaRPr>
          </a:p>
        </p:txBody>
      </p:sp>
      <p:pic>
        <p:nvPicPr>
          <p:cNvPr id="1026" name="Picture 2" descr="http://globocan.iarc.fr/data/GLOBOCAN_BS_61834530.png"/>
          <p:cNvPicPr>
            <a:picLocks noGrp="1" noChangeAspect="1" noChangeArrowheads="1"/>
          </p:cNvPicPr>
          <p:nvPr>
            <p:ph sz="quarter" idx="1"/>
          </p:nvPr>
        </p:nvPicPr>
        <p:blipFill>
          <a:blip r:embed="rId2">
            <a:extLst>
              <a:ext uri="{28A0092B-C50C-407E-A947-70E740481C1C}">
                <a14:useLocalDpi xmlns="" xmlns:a14="http://schemas.microsoft.com/office/drawing/2010/main" val="0"/>
              </a:ext>
            </a:extLst>
          </a:blip>
          <a:srcRect/>
          <a:stretch>
            <a:fillRect/>
          </a:stretch>
        </p:blipFill>
        <p:spPr bwMode="auto">
          <a:xfrm>
            <a:off x="1239044" y="1527175"/>
            <a:ext cx="6629400" cy="45720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ounded Rectangle 4"/>
          <p:cNvSpPr/>
          <p:nvPr/>
        </p:nvSpPr>
        <p:spPr>
          <a:xfrm>
            <a:off x="5420122" y="2927604"/>
            <a:ext cx="1981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Iran ASR: </a:t>
            </a:r>
            <a:r>
              <a:rPr lang="en-US" dirty="0" smtClean="0">
                <a:solidFill>
                  <a:srgbClr val="FFC000"/>
                </a:solidFill>
              </a:rPr>
              <a:t>11.1</a:t>
            </a:r>
            <a:endParaRPr lang="en-US" dirty="0">
              <a:solidFill>
                <a:srgbClr val="FFC000"/>
              </a:solidFill>
            </a:endParaRPr>
          </a:p>
        </p:txBody>
      </p:sp>
      <p:sp>
        <p:nvSpPr>
          <p:cNvPr id="6" name="Down Arrow 5"/>
          <p:cNvSpPr/>
          <p:nvPr/>
        </p:nvSpPr>
        <p:spPr>
          <a:xfrm>
            <a:off x="4724400" y="2971800"/>
            <a:ext cx="228600" cy="59740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7" name="Down Arrow 6"/>
          <p:cNvSpPr/>
          <p:nvPr/>
        </p:nvSpPr>
        <p:spPr>
          <a:xfrm>
            <a:off x="4038600" y="2971800"/>
            <a:ext cx="228600" cy="59740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34867961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eaLnBrk="1" fontAlgn="auto" hangingPunct="1">
              <a:spcAft>
                <a:spcPts val="0"/>
              </a:spcAft>
              <a:defRPr/>
            </a:pPr>
            <a:r>
              <a:rPr lang="fa-IR" dirty="0" smtClean="0">
                <a:solidFill>
                  <a:schemeClr val="tx2"/>
                </a:solidFill>
                <a:cs typeface="B Nazanin" pitchFamily="2" charset="-78"/>
              </a:rPr>
              <a:t>بروز سرطان </a:t>
            </a:r>
            <a:r>
              <a:rPr lang="fa-IR" dirty="0" smtClean="0">
                <a:solidFill>
                  <a:srgbClr val="FF0000"/>
                </a:solidFill>
                <a:cs typeface="B Nazanin" pitchFamily="2" charset="-78"/>
              </a:rPr>
              <a:t>کولورکتال</a:t>
            </a:r>
            <a:r>
              <a:rPr lang="fa-IR" dirty="0" smtClean="0">
                <a:solidFill>
                  <a:schemeClr val="tx2"/>
                </a:solidFill>
                <a:cs typeface="B Nazanin" pitchFamily="2" charset="-78"/>
              </a:rPr>
              <a:t> در ایران؛ </a:t>
            </a:r>
            <a:r>
              <a:rPr lang="fa-IR" dirty="0" smtClean="0">
                <a:solidFill>
                  <a:srgbClr val="FF0000"/>
                </a:solidFill>
                <a:cs typeface="B Nazanin" pitchFamily="2" charset="-78"/>
              </a:rPr>
              <a:t>مردان</a:t>
            </a:r>
            <a:r>
              <a:rPr lang="fa-IR" dirty="0" smtClean="0">
                <a:solidFill>
                  <a:schemeClr val="tx2"/>
                </a:solidFill>
                <a:cs typeface="B Nazanin" pitchFamily="2" charset="-78"/>
              </a:rPr>
              <a:t>؛ 1389</a:t>
            </a:r>
            <a:endParaRPr lang="en-US" dirty="0">
              <a:solidFill>
                <a:schemeClr val="tx2"/>
              </a:solidFill>
              <a:cs typeface="B Nazanin" pitchFamily="2" charset="-78"/>
            </a:endParaRPr>
          </a:p>
        </p:txBody>
      </p:sp>
      <p:pic>
        <p:nvPicPr>
          <p:cNvPr id="3" name="Content Placeholder 2"/>
          <p:cNvPicPr>
            <a:picLocks noGrp="1" noChangeAspect="1"/>
          </p:cNvPicPr>
          <p:nvPr>
            <p:ph sz="quarter" idx="1"/>
          </p:nvPr>
        </p:nvPicPr>
        <p:blipFill rotWithShape="1">
          <a:blip r:embed="rId2"/>
          <a:srcRect l="52100" t="19931" r="20713" b="15069"/>
          <a:stretch/>
        </p:blipFill>
        <p:spPr>
          <a:xfrm rot="5400000">
            <a:off x="2054351" y="-304800"/>
            <a:ext cx="5029201" cy="8534402"/>
          </a:xfrm>
          <a:prstGeom prst="rect">
            <a:avLst/>
          </a:prstGeom>
        </p:spPr>
      </p:pic>
    </p:spTree>
    <p:extLst>
      <p:ext uri="{BB962C8B-B14F-4D97-AF65-F5344CB8AC3E}">
        <p14:creationId xmlns="" xmlns:p14="http://schemas.microsoft.com/office/powerpoint/2010/main" val="4934639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eaLnBrk="1" fontAlgn="auto" hangingPunct="1">
              <a:spcAft>
                <a:spcPts val="0"/>
              </a:spcAft>
              <a:defRPr/>
            </a:pPr>
            <a:r>
              <a:rPr lang="fa-IR" dirty="0" smtClean="0">
                <a:solidFill>
                  <a:schemeClr val="tx2"/>
                </a:solidFill>
                <a:cs typeface="B Nazanin" pitchFamily="2" charset="-78"/>
              </a:rPr>
              <a:t>بروز سرطان </a:t>
            </a:r>
            <a:r>
              <a:rPr lang="fa-IR" dirty="0" smtClean="0">
                <a:solidFill>
                  <a:srgbClr val="FF0000"/>
                </a:solidFill>
                <a:cs typeface="B Nazanin" pitchFamily="2" charset="-78"/>
              </a:rPr>
              <a:t>کولورکتال</a:t>
            </a:r>
            <a:r>
              <a:rPr lang="fa-IR" dirty="0" smtClean="0">
                <a:solidFill>
                  <a:schemeClr val="tx2"/>
                </a:solidFill>
                <a:cs typeface="B Nazanin" pitchFamily="2" charset="-78"/>
              </a:rPr>
              <a:t> در ایران؛ </a:t>
            </a:r>
            <a:r>
              <a:rPr lang="fa-IR" dirty="0" smtClean="0">
                <a:solidFill>
                  <a:srgbClr val="FF0000"/>
                </a:solidFill>
                <a:cs typeface="B Nazanin" pitchFamily="2" charset="-78"/>
              </a:rPr>
              <a:t>زنان</a:t>
            </a:r>
            <a:r>
              <a:rPr lang="fa-IR" dirty="0" smtClean="0">
                <a:solidFill>
                  <a:schemeClr val="tx2"/>
                </a:solidFill>
                <a:cs typeface="B Nazanin" pitchFamily="2" charset="-78"/>
              </a:rPr>
              <a:t>؛ 1389</a:t>
            </a:r>
            <a:endParaRPr lang="en-US" dirty="0">
              <a:solidFill>
                <a:schemeClr val="tx2"/>
              </a:solidFill>
              <a:cs typeface="B Nazanin" pitchFamily="2" charset="-78"/>
            </a:endParaRPr>
          </a:p>
        </p:txBody>
      </p:sp>
      <p:pic>
        <p:nvPicPr>
          <p:cNvPr id="5" name="Content Placeholder 4"/>
          <p:cNvPicPr>
            <a:picLocks noGrp="1" noChangeAspect="1"/>
          </p:cNvPicPr>
          <p:nvPr>
            <p:ph sz="quarter" idx="1"/>
          </p:nvPr>
        </p:nvPicPr>
        <p:blipFill rotWithShape="1">
          <a:blip r:embed="rId2"/>
          <a:srcRect l="21303" t="18264" r="54881" b="16736"/>
          <a:stretch/>
        </p:blipFill>
        <p:spPr>
          <a:xfrm rot="5400000">
            <a:off x="2054352" y="-381001"/>
            <a:ext cx="5029200" cy="8534402"/>
          </a:xfrm>
          <a:prstGeom prst="rect">
            <a:avLst/>
          </a:prstGeom>
        </p:spPr>
      </p:pic>
    </p:spTree>
    <p:extLst>
      <p:ext uri="{BB962C8B-B14F-4D97-AF65-F5344CB8AC3E}">
        <p14:creationId xmlns="" xmlns:p14="http://schemas.microsoft.com/office/powerpoint/2010/main" val="39978218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anose="00000400000000000000" pitchFamily="2" charset="-78"/>
              </a:rPr>
              <a:t>روند بروز سرطان روده بزرگ</a:t>
            </a:r>
            <a:r>
              <a:rPr lang="fa-IR" dirty="0">
                <a:cs typeface="B Nazanin" panose="00000400000000000000" pitchFamily="2" charset="-78"/>
              </a:rPr>
              <a:t> </a:t>
            </a:r>
            <a:r>
              <a:rPr lang="fa-IR" dirty="0" smtClean="0">
                <a:cs typeface="B Nazanin" panose="00000400000000000000" pitchFamily="2" charset="-78"/>
              </a:rPr>
              <a:t>در ایران</a:t>
            </a:r>
            <a:endParaRPr lang="en-US" dirty="0">
              <a:cs typeface="B Nazanin" panose="00000400000000000000" pitchFamily="2" charset="-78"/>
            </a:endParaRPr>
          </a:p>
        </p:txBody>
      </p:sp>
      <p:graphicFrame>
        <p:nvGraphicFramePr>
          <p:cNvPr id="4" name="Content Placeholder 3"/>
          <p:cNvGraphicFramePr>
            <a:graphicFrameLocks noGrp="1"/>
          </p:cNvGraphicFramePr>
          <p:nvPr>
            <p:ph sz="quarter" idx="1"/>
            <p:extLst>
              <p:ext uri="{D42A27DB-BD31-4B8C-83A1-F6EECF244321}">
                <p14:modId xmlns="" xmlns:p14="http://schemas.microsoft.com/office/powerpoint/2010/main" val="3922113010"/>
              </p:ext>
            </p:extLst>
          </p:nvPr>
        </p:nvGraphicFramePr>
        <p:xfrm>
          <a:off x="301625" y="1665312"/>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2819400" y="3733800"/>
            <a:ext cx="762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C000"/>
                </a:solidFill>
              </a:rPr>
              <a:t>92%</a:t>
            </a:r>
            <a:endParaRPr lang="en-US" sz="1600" dirty="0">
              <a:solidFill>
                <a:srgbClr val="FFC000"/>
              </a:solidFill>
            </a:endParaRPr>
          </a:p>
        </p:txBody>
      </p:sp>
    </p:spTree>
    <p:extLst>
      <p:ext uri="{BB962C8B-B14F-4D97-AF65-F5344CB8AC3E}">
        <p14:creationId xmlns="" xmlns:p14="http://schemas.microsoft.com/office/powerpoint/2010/main" val="6282885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85728"/>
            <a:ext cx="7467600" cy="143985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400" b="1" cap="none" dirty="0" smtClean="0">
                <a:ln w="11430"/>
                <a:solidFill>
                  <a:srgbClr val="FF0000"/>
                </a:solidFill>
                <a:effectLst>
                  <a:outerShdw blurRad="50800" dist="39000" dir="5460000" algn="tl">
                    <a:srgbClr val="000000">
                      <a:alpha val="38000"/>
                    </a:srgbClr>
                  </a:outerShdw>
                </a:effectLst>
                <a:cs typeface="B Titr" pitchFamily="2" charset="-78"/>
              </a:rPr>
              <a:t>عوامل خطر</a:t>
            </a:r>
            <a:r>
              <a:rPr lang="fa-IR" sz="4400" b="1" cap="none" dirty="0" smtClean="0">
                <a:ln w="11430"/>
                <a:solidFill>
                  <a:srgbClr val="002060"/>
                </a:solidFill>
                <a:effectLst>
                  <a:outerShdw blurRad="50800" dist="39000" dir="5460000" algn="tl">
                    <a:srgbClr val="000000">
                      <a:alpha val="38000"/>
                    </a:srgbClr>
                  </a:outerShdw>
                </a:effectLst>
                <a:cs typeface="B Titr" pitchFamily="2" charset="-78"/>
              </a:rPr>
              <a:t> سرطان روده بزرگ</a:t>
            </a:r>
            <a:r>
              <a:rPr lang="fa-IR" sz="4400" b="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fa-IR" sz="4400" b="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en-US" sz="4400"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sz="quarter" idx="1"/>
          </p:nvPr>
        </p:nvSpPr>
        <p:spPr/>
        <p:txBody>
          <a:bodyPr>
            <a:normAutofit/>
          </a:bodyPr>
          <a:lstStyle/>
          <a:p>
            <a:pPr algn="r" rtl="1">
              <a:buNone/>
            </a:pPr>
            <a:r>
              <a:rPr lang="fa-IR" dirty="0" smtClean="0"/>
              <a:t> </a:t>
            </a:r>
          </a:p>
          <a:p>
            <a:pPr algn="r" rtl="1">
              <a:buNone/>
            </a:pPr>
            <a:r>
              <a:rPr lang="fa-IR" dirty="0" smtClean="0"/>
              <a:t>     </a:t>
            </a:r>
          </a:p>
          <a:p>
            <a:pPr algn="r" rtl="1">
              <a:buNone/>
            </a:pPr>
            <a:endParaRPr lang="fa-IR" dirty="0"/>
          </a:p>
          <a:p>
            <a:pPr algn="r" rtl="1">
              <a:buNone/>
            </a:pPr>
            <a:endParaRPr lang="fa-IR" dirty="0" smtClean="0"/>
          </a:p>
          <a:p>
            <a:pPr algn="r" rtl="1">
              <a:buNone/>
            </a:pPr>
            <a:r>
              <a:rPr lang="fa-IR" dirty="0" smtClean="0"/>
              <a:t>                                                                                     </a:t>
            </a:r>
          </a:p>
          <a:p>
            <a:pPr algn="r" rtl="1">
              <a:buNone/>
            </a:pPr>
            <a:r>
              <a:rPr lang="fa-IR" dirty="0" smtClean="0">
                <a:cs typeface="B Nazanin" pitchFamily="2" charset="-78"/>
              </a:rPr>
              <a:t>     </a:t>
            </a:r>
            <a:br>
              <a:rPr lang="fa-IR" dirty="0" smtClean="0">
                <a:cs typeface="B Nazanin" pitchFamily="2" charset="-78"/>
              </a:rPr>
            </a:br>
            <a:r>
              <a:rPr lang="fa-IR" dirty="0" smtClean="0">
                <a:cs typeface="B Nazanin" pitchFamily="2" charset="-78"/>
              </a:rPr>
              <a:t> </a:t>
            </a:r>
          </a:p>
          <a:p>
            <a:pPr algn="r" rtl="1">
              <a:buNone/>
            </a:pPr>
            <a:r>
              <a:rPr lang="fa-IR" dirty="0" smtClean="0">
                <a:cs typeface="B Nazanin" pitchFamily="2" charset="-78"/>
              </a:rPr>
              <a:t> </a:t>
            </a:r>
            <a:r>
              <a:rPr lang="fa-IR" dirty="0" smtClean="0"/>
              <a:t/>
            </a:r>
            <a:br>
              <a:rPr lang="fa-IR" dirty="0" smtClean="0"/>
            </a:br>
            <a:endParaRPr lang="en-US" dirty="0"/>
          </a:p>
        </p:txBody>
      </p:sp>
      <p:cxnSp>
        <p:nvCxnSpPr>
          <p:cNvPr id="16" name="Straight Arrow Connector 15"/>
          <p:cNvCxnSpPr/>
          <p:nvPr/>
        </p:nvCxnSpPr>
        <p:spPr>
          <a:xfrm>
            <a:off x="4427984" y="1196752"/>
            <a:ext cx="1813028" cy="79208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8" name="Straight Arrow Connector 17"/>
          <p:cNvCxnSpPr/>
          <p:nvPr/>
        </p:nvCxnSpPr>
        <p:spPr>
          <a:xfrm flipH="1">
            <a:off x="2884657" y="1196752"/>
            <a:ext cx="1543327" cy="96076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 name="Rounded Rectangle 3"/>
          <p:cNvSpPr/>
          <p:nvPr/>
        </p:nvSpPr>
        <p:spPr>
          <a:xfrm>
            <a:off x="1305040" y="2204864"/>
            <a:ext cx="2088232" cy="792088"/>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dirty="0" smtClean="0">
                <a:solidFill>
                  <a:srgbClr val="002060"/>
                </a:solidFill>
                <a:cs typeface="B Titr" pitchFamily="2" charset="-78"/>
              </a:rPr>
              <a:t>غیرقابل اصلاح</a:t>
            </a:r>
            <a:endParaRPr lang="fa-IR" dirty="0">
              <a:solidFill>
                <a:srgbClr val="002060"/>
              </a:solidFill>
              <a:cs typeface="B Titr" pitchFamily="2" charset="-78"/>
            </a:endParaRPr>
          </a:p>
        </p:txBody>
      </p:sp>
      <p:sp>
        <p:nvSpPr>
          <p:cNvPr id="8" name="Rounded Rectangle 7"/>
          <p:cNvSpPr/>
          <p:nvPr/>
        </p:nvSpPr>
        <p:spPr>
          <a:xfrm>
            <a:off x="5508104" y="2112791"/>
            <a:ext cx="2088232" cy="792088"/>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dirty="0" smtClean="0">
                <a:solidFill>
                  <a:srgbClr val="002060"/>
                </a:solidFill>
                <a:cs typeface="B Titr" pitchFamily="2" charset="-78"/>
              </a:rPr>
              <a:t>قابل اصلاح</a:t>
            </a:r>
            <a:endParaRPr lang="fa-IR" dirty="0">
              <a:solidFill>
                <a:srgbClr val="002060"/>
              </a:solidFill>
              <a:cs typeface="B Titr" pitchFamily="2" charset="-78"/>
            </a:endParaRPr>
          </a:p>
        </p:txBody>
      </p:sp>
      <p:sp>
        <p:nvSpPr>
          <p:cNvPr id="5" name="Rounded Rectangle 4"/>
          <p:cNvSpPr/>
          <p:nvPr/>
        </p:nvSpPr>
        <p:spPr>
          <a:xfrm>
            <a:off x="5148064" y="2996952"/>
            <a:ext cx="2664296" cy="3456384"/>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marL="285750" indent="-285750" algn="r" rtl="1">
              <a:buFont typeface="Arial" pitchFamily="34" charset="0"/>
              <a:buChar char="•"/>
            </a:pPr>
            <a:r>
              <a:rPr lang="fa-IR" b="1" dirty="0">
                <a:solidFill>
                  <a:srgbClr val="002060"/>
                </a:solidFill>
                <a:cs typeface="B Nazanin" pitchFamily="2" charset="-78"/>
              </a:rPr>
              <a:t>بيماري التهابي </a:t>
            </a:r>
            <a:r>
              <a:rPr lang="fa-IR" b="1" dirty="0" smtClean="0">
                <a:solidFill>
                  <a:srgbClr val="002060"/>
                </a:solidFill>
                <a:cs typeface="B Nazanin" pitchFamily="2" charset="-78"/>
              </a:rPr>
              <a:t>روده</a:t>
            </a:r>
          </a:p>
          <a:p>
            <a:pPr marL="285750" indent="-285750" algn="r" rtl="1">
              <a:buFont typeface="Arial" pitchFamily="34" charset="0"/>
              <a:buChar char="•"/>
            </a:pPr>
            <a:r>
              <a:rPr lang="fa-IR" b="1" dirty="0" smtClean="0">
                <a:solidFill>
                  <a:srgbClr val="002060"/>
                </a:solidFill>
                <a:cs typeface="B Nazanin" pitchFamily="2" charset="-78"/>
              </a:rPr>
              <a:t>سابقه </a:t>
            </a:r>
            <a:r>
              <a:rPr lang="fa-IR" b="1" dirty="0">
                <a:solidFill>
                  <a:srgbClr val="002060"/>
                </a:solidFill>
                <a:cs typeface="B Nazanin" pitchFamily="2" charset="-78"/>
              </a:rPr>
              <a:t>فردي پوليپهاي </a:t>
            </a:r>
            <a:r>
              <a:rPr lang="fa-IR" b="1" dirty="0" smtClean="0">
                <a:solidFill>
                  <a:srgbClr val="002060"/>
                </a:solidFill>
                <a:cs typeface="B Nazanin" pitchFamily="2" charset="-78"/>
              </a:rPr>
              <a:t>آدنوماتوز</a:t>
            </a:r>
          </a:p>
          <a:p>
            <a:pPr marL="285750" indent="-285750" algn="r" rtl="1">
              <a:buFont typeface="Arial" pitchFamily="34" charset="0"/>
              <a:buChar char="•"/>
            </a:pPr>
            <a:r>
              <a:rPr lang="fa-IR" b="1" dirty="0" smtClean="0">
                <a:solidFill>
                  <a:srgbClr val="002060"/>
                </a:solidFill>
                <a:cs typeface="B Nazanin" pitchFamily="2" charset="-78"/>
              </a:rPr>
              <a:t>(</a:t>
            </a:r>
            <a:r>
              <a:rPr lang="fa-IR" b="1" dirty="0">
                <a:solidFill>
                  <a:srgbClr val="002060"/>
                </a:solidFill>
                <a:cs typeface="B Nazanin" pitchFamily="2" charset="-78"/>
              </a:rPr>
              <a:t>شیوه زندگی) </a:t>
            </a:r>
          </a:p>
          <a:p>
            <a:pPr algn="r" rtl="1"/>
            <a:r>
              <a:rPr lang="fa-IR" b="1" dirty="0" smtClean="0">
                <a:solidFill>
                  <a:srgbClr val="002060"/>
                </a:solidFill>
                <a:cs typeface="B Nazanin" pitchFamily="2" charset="-78"/>
              </a:rPr>
              <a:t>فعاليت </a:t>
            </a:r>
            <a:r>
              <a:rPr lang="fa-IR" b="1" dirty="0">
                <a:solidFill>
                  <a:srgbClr val="002060"/>
                </a:solidFill>
                <a:cs typeface="B Nazanin" pitchFamily="2" charset="-78"/>
              </a:rPr>
              <a:t>بدني ناكافي                                              </a:t>
            </a:r>
            <a:br>
              <a:rPr lang="fa-IR" b="1" dirty="0">
                <a:solidFill>
                  <a:srgbClr val="002060"/>
                </a:solidFill>
                <a:cs typeface="B Nazanin" pitchFamily="2" charset="-78"/>
              </a:rPr>
            </a:br>
            <a:r>
              <a:rPr lang="fa-IR" b="1" dirty="0">
                <a:solidFill>
                  <a:srgbClr val="002060"/>
                </a:solidFill>
                <a:cs typeface="B Nazanin" pitchFamily="2" charset="-78"/>
              </a:rPr>
              <a:t> افزايش وزن</a:t>
            </a:r>
          </a:p>
          <a:p>
            <a:pPr algn="r" rtl="1"/>
            <a:r>
              <a:rPr lang="fa-IR" b="1" dirty="0">
                <a:solidFill>
                  <a:srgbClr val="002060"/>
                </a:solidFill>
                <a:cs typeface="B Nazanin" pitchFamily="2" charset="-78"/>
              </a:rPr>
              <a:t>     الكل</a:t>
            </a:r>
            <a:br>
              <a:rPr lang="fa-IR" b="1" dirty="0">
                <a:solidFill>
                  <a:srgbClr val="002060"/>
                </a:solidFill>
                <a:cs typeface="B Nazanin" pitchFamily="2" charset="-78"/>
              </a:rPr>
            </a:br>
            <a:r>
              <a:rPr lang="fa-IR" b="1" dirty="0">
                <a:solidFill>
                  <a:srgbClr val="002060"/>
                </a:solidFill>
                <a:cs typeface="B Nazanin" pitchFamily="2" charset="-78"/>
              </a:rPr>
              <a:t> دخانيات  </a:t>
            </a:r>
            <a:br>
              <a:rPr lang="fa-IR" b="1" dirty="0">
                <a:solidFill>
                  <a:srgbClr val="002060"/>
                </a:solidFill>
                <a:cs typeface="B Nazanin" pitchFamily="2" charset="-78"/>
              </a:rPr>
            </a:br>
            <a:r>
              <a:rPr lang="fa-IR" b="1" dirty="0">
                <a:solidFill>
                  <a:srgbClr val="002060"/>
                </a:solidFill>
                <a:cs typeface="B Nazanin" pitchFamily="2" charset="-78"/>
              </a:rPr>
              <a:t> گوشت قرمز</a:t>
            </a:r>
            <a:br>
              <a:rPr lang="fa-IR" b="1" dirty="0">
                <a:solidFill>
                  <a:srgbClr val="002060"/>
                </a:solidFill>
                <a:cs typeface="B Nazanin" pitchFamily="2" charset="-78"/>
              </a:rPr>
            </a:br>
            <a:r>
              <a:rPr lang="fa-IR" b="1" dirty="0">
                <a:solidFill>
                  <a:srgbClr val="002060"/>
                </a:solidFill>
                <a:cs typeface="B Nazanin" pitchFamily="2" charset="-78"/>
              </a:rPr>
              <a:t> مصرف كم ميوه </a:t>
            </a:r>
            <a:r>
              <a:rPr lang="fa-IR" b="1" dirty="0" smtClean="0">
                <a:solidFill>
                  <a:srgbClr val="002060"/>
                </a:solidFill>
                <a:cs typeface="B Nazanin" pitchFamily="2" charset="-78"/>
              </a:rPr>
              <a:t>و سبزيجات</a:t>
            </a:r>
            <a:endParaRPr lang="fa-IR" b="1" dirty="0">
              <a:solidFill>
                <a:srgbClr val="002060"/>
              </a:solidFill>
            </a:endParaRPr>
          </a:p>
        </p:txBody>
      </p:sp>
      <p:sp>
        <p:nvSpPr>
          <p:cNvPr id="6" name="Rounded Rectangle 5"/>
          <p:cNvSpPr/>
          <p:nvPr/>
        </p:nvSpPr>
        <p:spPr>
          <a:xfrm>
            <a:off x="1187624" y="3140968"/>
            <a:ext cx="2304256" cy="2808312"/>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marL="285750" indent="-285750" algn="ctr" rtl="1">
              <a:buFont typeface="Arial" pitchFamily="34" charset="0"/>
              <a:buChar char="•"/>
            </a:pPr>
            <a:r>
              <a:rPr lang="fa-IR" b="1" dirty="0" smtClean="0">
                <a:solidFill>
                  <a:srgbClr val="002060"/>
                </a:solidFill>
                <a:latin typeface="BNazanin,Bold"/>
                <a:cs typeface="B Nazanin" pitchFamily="2" charset="-78"/>
              </a:rPr>
              <a:t>افزايش سن</a:t>
            </a:r>
          </a:p>
          <a:p>
            <a:pPr marL="285750" indent="-285750" algn="ctr" rtl="1">
              <a:buFont typeface="Arial" pitchFamily="34" charset="0"/>
              <a:buChar char="•"/>
            </a:pPr>
            <a:r>
              <a:rPr lang="fa-IR" b="1" dirty="0" smtClean="0">
                <a:solidFill>
                  <a:srgbClr val="002060"/>
                </a:solidFill>
                <a:latin typeface="BNazanin,Bold"/>
                <a:cs typeface="B Nazanin" pitchFamily="2" charset="-78"/>
              </a:rPr>
              <a:t>سابقه خانوادگي پوليپ يا سرطان روده بزر گ</a:t>
            </a:r>
          </a:p>
          <a:p>
            <a:pPr marL="285750" indent="-285750" algn="ctr" rtl="1">
              <a:buFont typeface="Arial" pitchFamily="34" charset="0"/>
              <a:buChar char="•"/>
            </a:pPr>
            <a:r>
              <a:rPr lang="fa-IR" b="1" dirty="0" smtClean="0">
                <a:solidFill>
                  <a:srgbClr val="002060"/>
                </a:solidFill>
                <a:latin typeface="BNazanin,Bold"/>
                <a:cs typeface="B Nazanin" pitchFamily="2" charset="-78"/>
              </a:rPr>
              <a:t>بيماري هاي ارثي</a:t>
            </a:r>
          </a:p>
          <a:p>
            <a:pPr algn="ctr"/>
            <a:r>
              <a:rPr lang="fa-IR" dirty="0" smtClean="0">
                <a:solidFill>
                  <a:srgbClr val="002060"/>
                </a:solidFill>
                <a:latin typeface="BNazanin"/>
                <a:cs typeface="B Nazanin" pitchFamily="2" charset="-78"/>
              </a:rPr>
              <a:t>(آدنوماتوز خانوادگي</a:t>
            </a:r>
            <a:r>
              <a:rPr lang="fa-IR" dirty="0">
                <a:solidFill>
                  <a:srgbClr val="002060"/>
                </a:solidFill>
                <a:latin typeface="BNazanin"/>
                <a:cs typeface="B Nazanin" pitchFamily="2" charset="-78"/>
              </a:rPr>
              <a:t> </a:t>
            </a:r>
            <a:r>
              <a:rPr lang="fa-IR" dirty="0" smtClean="0">
                <a:solidFill>
                  <a:srgbClr val="002060"/>
                </a:solidFill>
                <a:latin typeface="BNazanin"/>
                <a:cs typeface="B Nazanin" pitchFamily="2" charset="-78"/>
              </a:rPr>
              <a:t>وسرطان </a:t>
            </a:r>
            <a:r>
              <a:rPr lang="fa-IR" dirty="0">
                <a:solidFill>
                  <a:srgbClr val="002060"/>
                </a:solidFill>
                <a:latin typeface="BNazanin"/>
                <a:cs typeface="B Nazanin" pitchFamily="2" charset="-78"/>
              </a:rPr>
              <a:t>روده غير پوليپوزيس </a:t>
            </a:r>
            <a:r>
              <a:rPr lang="fa-IR" dirty="0" smtClean="0">
                <a:solidFill>
                  <a:srgbClr val="002060"/>
                </a:solidFill>
                <a:latin typeface="BNazanin"/>
                <a:cs typeface="B Nazanin" pitchFamily="2" charset="-78"/>
              </a:rPr>
              <a:t>ارثي</a:t>
            </a:r>
            <a:r>
              <a:rPr lang="fa-IR" b="1" dirty="0" smtClean="0">
                <a:latin typeface="BNazanin,Bold"/>
                <a:cs typeface="B Nazanin" pitchFamily="2" charset="-78"/>
              </a:rPr>
              <a:t>)</a:t>
            </a:r>
            <a:endParaRPr lang="fa-IR" dirty="0">
              <a:cs typeface="B Nazanin" pitchFamily="2" charset="-7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04664"/>
            <a:ext cx="7467600" cy="6069288"/>
          </a:xfrm>
        </p:spPr>
        <p:txBody>
          <a:bodyPr>
            <a:normAutofit lnSpcReduction="10000"/>
          </a:bodyPr>
          <a:lstStyle/>
          <a:p>
            <a:pPr algn="r" rtl="1">
              <a:buNone/>
            </a:pPr>
            <a:r>
              <a:rPr lang="fa-IR" b="1" dirty="0" smtClean="0">
                <a:solidFill>
                  <a:srgbClr val="0070C0"/>
                </a:solidFill>
                <a:cs typeface="B Titr" pitchFamily="2" charset="-78"/>
              </a:rPr>
              <a:t>افزايش سن: </a:t>
            </a:r>
          </a:p>
          <a:p>
            <a:pPr algn="r" rtl="1"/>
            <a:r>
              <a:rPr lang="fa-IR" sz="2000" b="1" dirty="0" smtClean="0">
                <a:cs typeface="B Nazanin" pitchFamily="2" charset="-78"/>
              </a:rPr>
              <a:t>    </a:t>
            </a:r>
            <a:r>
              <a:rPr lang="fa-IR" dirty="0" smtClean="0">
                <a:cs typeface="B Nazanin" pitchFamily="2" charset="-78"/>
              </a:rPr>
              <a:t>هر چه </a:t>
            </a:r>
            <a:r>
              <a:rPr lang="fa-IR" dirty="0" smtClean="0">
                <a:solidFill>
                  <a:srgbClr val="FF0000"/>
                </a:solidFill>
                <a:cs typeface="B Nazanin" pitchFamily="2" charset="-78"/>
              </a:rPr>
              <a:t>سن افزايش </a:t>
            </a:r>
            <a:r>
              <a:rPr lang="fa-IR" dirty="0" smtClean="0">
                <a:cs typeface="B Nazanin" pitchFamily="2" charset="-78"/>
              </a:rPr>
              <a:t>يابد احتمال بروز </a:t>
            </a:r>
            <a:r>
              <a:rPr lang="fa-IR" dirty="0" smtClean="0">
                <a:solidFill>
                  <a:srgbClr val="FF0000"/>
                </a:solidFill>
                <a:cs typeface="B Nazanin" pitchFamily="2" charset="-78"/>
              </a:rPr>
              <a:t>سرطان روده بزرگ زيادتر </a:t>
            </a:r>
            <a:r>
              <a:rPr lang="fa-IR" dirty="0" smtClean="0">
                <a:cs typeface="B Nazanin" pitchFamily="2" charset="-78"/>
              </a:rPr>
              <a:t>ميشود چرا كه  ايجـاد سرطان روده بزرگ، يك فرايند چند ساله است كه از پوليپ خوش خيم تا پوليپ بدخيم و سرطان متفاوت خواهـد بـود.</a:t>
            </a:r>
          </a:p>
          <a:p>
            <a:pPr algn="r" rtl="1"/>
            <a:r>
              <a:rPr lang="fa-IR" dirty="0" smtClean="0">
                <a:cs typeface="B Nazanin" pitchFamily="2" charset="-78"/>
              </a:rPr>
              <a:t> </a:t>
            </a:r>
            <a:r>
              <a:rPr lang="fa-IR" dirty="0" smtClean="0">
                <a:solidFill>
                  <a:srgbClr val="002060"/>
                </a:solidFill>
                <a:cs typeface="B Nazanin" pitchFamily="2" charset="-78"/>
              </a:rPr>
              <a:t>واضـح است كه هر چه سن بالاتر ميرود، </a:t>
            </a:r>
            <a:r>
              <a:rPr lang="fa-IR" u="sng" dirty="0" smtClean="0">
                <a:solidFill>
                  <a:srgbClr val="002060"/>
                </a:solidFill>
                <a:cs typeface="B Nazanin" pitchFamily="2" charset="-78"/>
              </a:rPr>
              <a:t>زمان بيشتري </a:t>
            </a:r>
            <a:r>
              <a:rPr lang="fa-IR" dirty="0" smtClean="0">
                <a:solidFill>
                  <a:srgbClr val="002060"/>
                </a:solidFill>
                <a:cs typeface="B Nazanin" pitchFamily="2" charset="-78"/>
              </a:rPr>
              <a:t>براي ايجاد اين </a:t>
            </a:r>
            <a:r>
              <a:rPr lang="fa-IR" dirty="0" smtClean="0">
                <a:solidFill>
                  <a:srgbClr val="FF0000"/>
                </a:solidFill>
                <a:cs typeface="B Nazanin" pitchFamily="2" charset="-78"/>
              </a:rPr>
              <a:t>تغييرات</a:t>
            </a:r>
            <a:r>
              <a:rPr lang="fa-IR" dirty="0" smtClean="0">
                <a:solidFill>
                  <a:srgbClr val="002060"/>
                </a:solidFill>
                <a:cs typeface="B Nazanin" pitchFamily="2" charset="-78"/>
              </a:rPr>
              <a:t> وجود دارد و در نتيجه احتمـال بـروز سـرطان بيـشترميشود</a:t>
            </a:r>
            <a:r>
              <a:rPr lang="fa-IR" dirty="0" smtClean="0">
                <a:cs typeface="B Nazanin" pitchFamily="2" charset="-78"/>
              </a:rPr>
              <a:t>.</a:t>
            </a:r>
          </a:p>
          <a:p>
            <a:pPr algn="r" rtl="1">
              <a:buNone/>
            </a:pPr>
            <a:endParaRPr lang="fa-IR" dirty="0" smtClean="0"/>
          </a:p>
          <a:p>
            <a:pPr algn="r" rtl="1">
              <a:buNone/>
            </a:pPr>
            <a:endParaRPr lang="fa-IR" b="1" dirty="0" smtClean="0"/>
          </a:p>
          <a:p>
            <a:pPr algn="r" rtl="1">
              <a:buNone/>
            </a:pPr>
            <a:r>
              <a:rPr lang="fa-IR" b="1" dirty="0" smtClean="0">
                <a:solidFill>
                  <a:srgbClr val="0070C0"/>
                </a:solidFill>
                <a:cs typeface="B Titr" pitchFamily="2" charset="-78"/>
              </a:rPr>
              <a:t>سابقه خانوادگي پوليپ يا سرطان روده بزرگ:</a:t>
            </a:r>
          </a:p>
          <a:p>
            <a:pPr algn="r" rtl="1"/>
            <a:r>
              <a:rPr lang="fa-IR" sz="2800" b="1" dirty="0" smtClean="0"/>
              <a:t>   </a:t>
            </a:r>
            <a:r>
              <a:rPr lang="fa-IR" dirty="0" smtClean="0">
                <a:solidFill>
                  <a:srgbClr val="002060"/>
                </a:solidFill>
                <a:cs typeface="B Nazanin" pitchFamily="2" charset="-78"/>
              </a:rPr>
              <a:t>وجود سابقه خانوادگي از پوليپهاي آدنوماتوس يا سرطان روده بزرگ، خطرسرطان را در فرد بين </a:t>
            </a:r>
            <a:r>
              <a:rPr lang="fa-IR" dirty="0" smtClean="0">
                <a:solidFill>
                  <a:srgbClr val="FF0000"/>
                </a:solidFill>
                <a:cs typeface="B Nazanin" pitchFamily="2" charset="-78"/>
              </a:rPr>
              <a:t>دو تا شش </a:t>
            </a:r>
            <a:r>
              <a:rPr lang="fa-IR" dirty="0" smtClean="0">
                <a:solidFill>
                  <a:srgbClr val="002060"/>
                </a:solidFill>
                <a:cs typeface="B Nazanin" pitchFamily="2" charset="-78"/>
              </a:rPr>
              <a:t>برابر افزايش ميدهد. </a:t>
            </a:r>
          </a:p>
          <a:p>
            <a:pPr algn="r" rtl="1"/>
            <a:r>
              <a:rPr lang="fa-IR" dirty="0" smtClean="0">
                <a:solidFill>
                  <a:srgbClr val="002060"/>
                </a:solidFill>
                <a:cs typeface="B Nazanin" pitchFamily="2" charset="-78"/>
              </a:rPr>
              <a:t>اين افزايش خطر احتمالاً بخـاطر تركيبـي از ژنهـاي مـشترك و عوامـل شيوه ي زندگي مشترك در ميان اعضاي خانواده ميباشد</a:t>
            </a:r>
            <a:r>
              <a:rPr lang="fa-IR" sz="2000" dirty="0" smtClean="0">
                <a:solidFill>
                  <a:srgbClr val="002060"/>
                </a:solidFill>
                <a:cs typeface="B Nazanin" pitchFamily="2" charset="-78"/>
              </a:rPr>
              <a:t>.</a:t>
            </a:r>
            <a:r>
              <a:rPr lang="fa-IR" dirty="0" smtClean="0">
                <a:cs typeface="B Nazanin" pitchFamily="2" charset="-78"/>
              </a:rPr>
              <a:t/>
            </a:r>
            <a:br>
              <a:rPr lang="fa-IR" dirty="0" smtClean="0">
                <a:cs typeface="B Nazanin" pitchFamily="2" charset="-78"/>
              </a:rPr>
            </a:br>
            <a:r>
              <a:rPr lang="fa-IR" dirty="0" smtClean="0"/>
              <a:t> </a:t>
            </a:r>
            <a:br>
              <a:rPr lang="fa-IR" dirty="0" smtClean="0"/>
            </a:b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4704"/>
            <a:ext cx="7931224" cy="5709248"/>
          </a:xfrm>
        </p:spPr>
        <p:txBody>
          <a:bodyPr>
            <a:normAutofit/>
          </a:bodyPr>
          <a:lstStyle/>
          <a:p>
            <a:pPr algn="r" rtl="1"/>
            <a:r>
              <a:rPr lang="fa-IR" sz="2800" dirty="0" smtClean="0">
                <a:solidFill>
                  <a:srgbClr val="0070C0"/>
                </a:solidFill>
                <a:cs typeface="B Titr" pitchFamily="2" charset="-78"/>
              </a:rPr>
              <a:t>سابقه </a:t>
            </a:r>
            <a:r>
              <a:rPr lang="fa-IR" sz="2800" dirty="0">
                <a:solidFill>
                  <a:srgbClr val="0070C0"/>
                </a:solidFill>
                <a:cs typeface="B Titr" pitchFamily="2" charset="-78"/>
              </a:rPr>
              <a:t>خانوادگی سرطان کولورکتال : </a:t>
            </a:r>
            <a:endParaRPr lang="fa-IR" sz="2800" dirty="0" smtClean="0">
              <a:solidFill>
                <a:srgbClr val="0070C0"/>
              </a:solidFill>
              <a:cs typeface="B Titr" pitchFamily="2" charset="-78"/>
            </a:endParaRPr>
          </a:p>
          <a:p>
            <a:pPr algn="r" rtl="1">
              <a:buFont typeface="Wingdings" pitchFamily="2" charset="2"/>
              <a:buChar char="§"/>
            </a:pPr>
            <a:r>
              <a:rPr lang="fa-IR" sz="2800" b="1" dirty="0" smtClean="0">
                <a:solidFill>
                  <a:srgbClr val="FF0000"/>
                </a:solidFill>
                <a:cs typeface="2  Nazanin" pitchFamily="2" charset="-78"/>
              </a:rPr>
              <a:t>وابستگان </a:t>
            </a:r>
            <a:r>
              <a:rPr lang="fa-IR" sz="2800" b="1" dirty="0">
                <a:solidFill>
                  <a:srgbClr val="FF0000"/>
                </a:solidFill>
                <a:cs typeface="2  Nazanin" pitchFamily="2" charset="-78"/>
              </a:rPr>
              <a:t>نزدیک </a:t>
            </a:r>
            <a:r>
              <a:rPr lang="fa-IR" sz="3200" dirty="0">
                <a:solidFill>
                  <a:srgbClr val="002060"/>
                </a:solidFill>
                <a:cs typeface="2  Nazanin" pitchFamily="2" charset="-78"/>
              </a:rPr>
              <a:t>(پدر و مادر، برادرها، خواهرها، یا فرزندان) یک فرد با سابقه‌ای از سرطان کولورکتال، </a:t>
            </a:r>
            <a:r>
              <a:rPr lang="fa-IR" sz="3200" dirty="0">
                <a:solidFill>
                  <a:srgbClr val="FF0000"/>
                </a:solidFill>
                <a:cs typeface="2  Nazanin" pitchFamily="2" charset="-78"/>
              </a:rPr>
              <a:t>بیش‌تر</a:t>
            </a:r>
            <a:r>
              <a:rPr lang="fa-IR" sz="3200" dirty="0">
                <a:solidFill>
                  <a:srgbClr val="002060"/>
                </a:solidFill>
                <a:cs typeface="2  Nazanin" pitchFamily="2" charset="-78"/>
              </a:rPr>
              <a:t> احتمال ابتلا به این بیماری را دارند، </a:t>
            </a:r>
            <a:endParaRPr lang="fa-IR" sz="3200" dirty="0" smtClean="0">
              <a:solidFill>
                <a:srgbClr val="002060"/>
              </a:solidFill>
              <a:cs typeface="2  Nazanin" pitchFamily="2" charset="-78"/>
            </a:endParaRPr>
          </a:p>
          <a:p>
            <a:pPr marL="0" indent="0" algn="r" rtl="1">
              <a:buNone/>
            </a:pPr>
            <a:r>
              <a:rPr lang="fa-IR" sz="3200" dirty="0" smtClean="0">
                <a:solidFill>
                  <a:srgbClr val="002060"/>
                </a:solidFill>
                <a:cs typeface="2  Nazanin" pitchFamily="2" charset="-78"/>
              </a:rPr>
              <a:t>به‌خصوص </a:t>
            </a:r>
            <a:r>
              <a:rPr lang="fa-IR" sz="3200" dirty="0">
                <a:solidFill>
                  <a:srgbClr val="002060"/>
                </a:solidFill>
                <a:cs typeface="2  Nazanin" pitchFamily="2" charset="-78"/>
              </a:rPr>
              <a:t>اگر آن فرد در </a:t>
            </a:r>
            <a:r>
              <a:rPr lang="fa-IR" sz="3200" u="sng" dirty="0">
                <a:solidFill>
                  <a:srgbClr val="002060"/>
                </a:solidFill>
                <a:cs typeface="2  Nazanin" pitchFamily="2" charset="-78"/>
              </a:rPr>
              <a:t>سنین پایین </a:t>
            </a:r>
            <a:r>
              <a:rPr lang="fa-IR" sz="3200" dirty="0">
                <a:solidFill>
                  <a:srgbClr val="002060"/>
                </a:solidFill>
                <a:cs typeface="2  Nazanin" pitchFamily="2" charset="-78"/>
              </a:rPr>
              <a:t>مبتلا به سرطان شده باشد. </a:t>
            </a:r>
            <a:endParaRPr lang="fa-IR" sz="3200" dirty="0" smtClean="0">
              <a:solidFill>
                <a:srgbClr val="002060"/>
              </a:solidFill>
              <a:cs typeface="2  Nazanin" pitchFamily="2" charset="-78"/>
            </a:endParaRPr>
          </a:p>
          <a:p>
            <a:pPr algn="r" rtl="1">
              <a:buFont typeface="Wingdings" pitchFamily="2" charset="2"/>
              <a:buChar char="§"/>
            </a:pPr>
            <a:r>
              <a:rPr lang="fa-IR" sz="3200" dirty="0" smtClean="0">
                <a:solidFill>
                  <a:srgbClr val="002060"/>
                </a:solidFill>
                <a:cs typeface="2  Nazanin" pitchFamily="2" charset="-78"/>
              </a:rPr>
              <a:t>اگر </a:t>
            </a:r>
            <a:r>
              <a:rPr lang="fa-IR" sz="3200" u="sng" dirty="0">
                <a:solidFill>
                  <a:srgbClr val="002060"/>
                </a:solidFill>
                <a:cs typeface="2  Nazanin" pitchFamily="2" charset="-78"/>
              </a:rPr>
              <a:t>چند تن </a:t>
            </a:r>
            <a:r>
              <a:rPr lang="fa-IR" sz="3200" dirty="0">
                <a:solidFill>
                  <a:srgbClr val="002060"/>
                </a:solidFill>
                <a:cs typeface="2  Nazanin" pitchFamily="2" charset="-78"/>
              </a:rPr>
              <a:t>از وابستگان نزدیک سابقه ابتلا به سرطان کولورکتال را داشته باشند، احتمال حتی </a:t>
            </a:r>
            <a:r>
              <a:rPr lang="fa-IR" sz="3200" dirty="0">
                <a:solidFill>
                  <a:srgbClr val="FF0000"/>
                </a:solidFill>
                <a:cs typeface="2  Nazanin" pitchFamily="2" charset="-78"/>
              </a:rPr>
              <a:t>بیش‌تر</a:t>
            </a:r>
            <a:r>
              <a:rPr lang="fa-IR" sz="3200" dirty="0">
                <a:solidFill>
                  <a:srgbClr val="002060"/>
                </a:solidFill>
                <a:cs typeface="2  Nazanin" pitchFamily="2" charset="-78"/>
              </a:rPr>
              <a:t> می‌شود. </a:t>
            </a:r>
          </a:p>
        </p:txBody>
      </p:sp>
    </p:spTree>
    <p:extLst>
      <p:ext uri="{BB962C8B-B14F-4D97-AF65-F5344CB8AC3E}">
        <p14:creationId xmlns="" xmlns:p14="http://schemas.microsoft.com/office/powerpoint/2010/main" val="2644495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76672"/>
            <a:ext cx="7467600" cy="5997280"/>
          </a:xfrm>
        </p:spPr>
        <p:txBody>
          <a:bodyPr>
            <a:normAutofit lnSpcReduction="10000"/>
          </a:bodyPr>
          <a:lstStyle/>
          <a:p>
            <a:pPr algn="r" rtl="1">
              <a:buNone/>
            </a:pPr>
            <a:r>
              <a:rPr lang="fa-IR" dirty="0" smtClean="0"/>
              <a:t> </a:t>
            </a:r>
            <a:r>
              <a:rPr lang="fa-IR" b="1" dirty="0" smtClean="0">
                <a:solidFill>
                  <a:srgbClr val="0070C0"/>
                </a:solidFill>
                <a:cs typeface="B Titr" pitchFamily="2" charset="-78"/>
              </a:rPr>
              <a:t>بيماري التهابي روده :</a:t>
            </a:r>
            <a:r>
              <a:rPr lang="fa-IR" dirty="0" smtClean="0">
                <a:cs typeface="B Nazanin" pitchFamily="2" charset="-78"/>
              </a:rPr>
              <a:t/>
            </a:r>
            <a:br>
              <a:rPr lang="fa-IR" dirty="0" smtClean="0">
                <a:cs typeface="B Nazanin" pitchFamily="2" charset="-78"/>
              </a:rPr>
            </a:br>
            <a:endParaRPr lang="fa-IR" dirty="0" smtClean="0">
              <a:cs typeface="B Nazanin" pitchFamily="2" charset="-78"/>
            </a:endParaRPr>
          </a:p>
          <a:p>
            <a:pPr algn="r" rtl="1"/>
            <a:r>
              <a:rPr lang="fa-IR" dirty="0" smtClean="0">
                <a:cs typeface="B Nazanin" pitchFamily="2" charset="-78"/>
              </a:rPr>
              <a:t>    </a:t>
            </a:r>
            <a:r>
              <a:rPr lang="fa-IR" sz="3400" dirty="0" smtClean="0">
                <a:cs typeface="B Nazanin" pitchFamily="2" charset="-78"/>
              </a:rPr>
              <a:t>مي</a:t>
            </a:r>
            <a:r>
              <a:rPr lang="fa-IR" sz="3400" dirty="0" smtClean="0">
                <a:solidFill>
                  <a:srgbClr val="002060"/>
                </a:solidFill>
                <a:cs typeface="B Nazanin" pitchFamily="2" charset="-78"/>
              </a:rPr>
              <a:t>ـزان خطر با افزايش طول مدت بيماري التهابي روده بزرگ افزايش مييابد</a:t>
            </a:r>
          </a:p>
          <a:p>
            <a:pPr algn="r" rtl="1"/>
            <a:r>
              <a:rPr lang="fa-IR" sz="3400" dirty="0" smtClean="0">
                <a:solidFill>
                  <a:srgbClr val="002060"/>
                </a:solidFill>
                <a:cs typeface="B Nazanin" pitchFamily="2" charset="-78"/>
              </a:rPr>
              <a:t> و معمولا پس از </a:t>
            </a:r>
            <a:r>
              <a:rPr lang="fa-IR" sz="3400" dirty="0" smtClean="0">
                <a:solidFill>
                  <a:srgbClr val="FF0000"/>
                </a:solidFill>
                <a:cs typeface="B Nazanin" pitchFamily="2" charset="-78"/>
              </a:rPr>
              <a:t>ده سال </a:t>
            </a:r>
            <a:r>
              <a:rPr lang="fa-IR" sz="3400" dirty="0" smtClean="0">
                <a:solidFill>
                  <a:srgbClr val="002060"/>
                </a:solidFill>
                <a:cs typeface="B Nazanin" pitchFamily="2" charset="-78"/>
              </a:rPr>
              <a:t>از شـروع بيمـاري، بـه بيـشترين ميزان خود ميرسد. با انجام كولونوسكوپي در فواصل مشخص ميتوان در صورت بروز سرطان در اين افراد، آن را زودتر تشخيص داد </a:t>
            </a:r>
            <a:r>
              <a:rPr lang="fa-IR" sz="2900" dirty="0" smtClean="0">
                <a:cs typeface="B Nazanin" pitchFamily="2" charset="-78"/>
              </a:rPr>
              <a:t>. </a:t>
            </a:r>
            <a:endParaRPr lang="fa-IR" sz="2600" dirty="0" smtClean="0">
              <a:cs typeface="B Nazanin" pitchFamily="2" charset="-78"/>
            </a:endParaRPr>
          </a:p>
          <a:p>
            <a:pPr algn="r" rtl="1">
              <a:buNone/>
            </a:pPr>
            <a:endParaRPr lang="fa-IR" b="1" dirty="0" smtClean="0">
              <a:cs typeface="B Nazanin" pitchFamily="2" charset="-78"/>
            </a:endParaRPr>
          </a:p>
          <a:p>
            <a:pPr algn="r" rtl="1">
              <a:buNone/>
            </a:pPr>
            <a:r>
              <a:rPr lang="fa-IR" dirty="0" smtClean="0">
                <a:cs typeface="B Nazanin" pitchFamily="2" charset="-78"/>
              </a:rPr>
              <a:t/>
            </a:r>
            <a:br>
              <a:rPr lang="fa-IR" dirty="0" smtClean="0">
                <a:cs typeface="B Nazanin" pitchFamily="2" charset="-78"/>
              </a:rPr>
            </a:br>
            <a:r>
              <a:rPr lang="fa-IR" dirty="0" smtClean="0">
                <a:cs typeface="B Nazanin" pitchFamily="2" charset="-78"/>
              </a:rPr>
              <a:t> </a:t>
            </a:r>
            <a:br>
              <a:rPr lang="fa-IR" dirty="0" smtClean="0">
                <a:cs typeface="B Nazanin" pitchFamily="2" charset="-78"/>
              </a:rPr>
            </a:br>
            <a:r>
              <a:rPr lang="fa-IR" dirty="0" smtClean="0">
                <a:cs typeface="B Nazanin" pitchFamily="2" charset="-78"/>
              </a:rPr>
              <a:t> </a:t>
            </a:r>
            <a:r>
              <a:rPr lang="fa-IR" dirty="0" smtClean="0"/>
              <a:t/>
            </a:r>
            <a:br>
              <a:rPr lang="fa-IR" dirty="0" smtClean="0"/>
            </a:b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04664"/>
            <a:ext cx="8003232" cy="6069288"/>
          </a:xfrm>
        </p:spPr>
        <p:txBody>
          <a:bodyPr/>
          <a:lstStyle/>
          <a:p>
            <a:pPr lvl="0" algn="r" rtl="1">
              <a:buClr>
                <a:srgbClr val="7FD13B"/>
              </a:buClr>
              <a:buNone/>
            </a:pPr>
            <a:r>
              <a:rPr lang="fa-IR" b="1" dirty="0">
                <a:solidFill>
                  <a:srgbClr val="0070C0"/>
                </a:solidFill>
                <a:cs typeface="B Titr" pitchFamily="2" charset="-78"/>
              </a:rPr>
              <a:t>سابقه فردي پوليپهاي آدنوماتوز:</a:t>
            </a:r>
          </a:p>
          <a:p>
            <a:pPr lvl="0" algn="r" rtl="1">
              <a:buClr>
                <a:srgbClr val="7FD13B"/>
              </a:buClr>
              <a:buNone/>
            </a:pPr>
            <a:r>
              <a:rPr lang="fa-IR" sz="1700" b="1" dirty="0">
                <a:solidFill>
                  <a:prstClr val="black"/>
                </a:solidFill>
                <a:cs typeface="B Nazanin" pitchFamily="2" charset="-78"/>
              </a:rPr>
              <a:t>    </a:t>
            </a:r>
          </a:p>
          <a:p>
            <a:pPr lvl="0" algn="r" rtl="1">
              <a:buClr>
                <a:srgbClr val="7FD13B"/>
              </a:buClr>
            </a:pPr>
            <a:r>
              <a:rPr lang="fa-IR" sz="2800" dirty="0">
                <a:solidFill>
                  <a:prstClr val="black"/>
                </a:solidFill>
                <a:cs typeface="B Nazanin" pitchFamily="2" charset="-78"/>
              </a:rPr>
              <a:t>    در </a:t>
            </a:r>
            <a:r>
              <a:rPr lang="fa-IR" sz="2800" dirty="0">
                <a:solidFill>
                  <a:srgbClr val="002060"/>
                </a:solidFill>
                <a:cs typeface="B Nazanin" pitchFamily="2" charset="-78"/>
              </a:rPr>
              <a:t>واقع اين ضايعات كه به نام </a:t>
            </a:r>
            <a:r>
              <a:rPr lang="fa-IR" sz="2800" dirty="0">
                <a:solidFill>
                  <a:srgbClr val="FF0000"/>
                </a:solidFill>
                <a:cs typeface="B Nazanin" pitchFamily="2" charset="-78"/>
              </a:rPr>
              <a:t>آدنوم </a:t>
            </a:r>
            <a:r>
              <a:rPr lang="fa-IR" sz="2800" dirty="0">
                <a:solidFill>
                  <a:srgbClr val="002060"/>
                </a:solidFill>
                <a:cs typeface="B Nazanin" pitchFamily="2" charset="-78"/>
              </a:rPr>
              <a:t>هم ناميده ميشوند، </a:t>
            </a:r>
            <a:r>
              <a:rPr lang="fa-IR" sz="2800" dirty="0">
                <a:solidFill>
                  <a:srgbClr val="FF0000"/>
                </a:solidFill>
                <a:cs typeface="B Nazanin" pitchFamily="2" charset="-78"/>
              </a:rPr>
              <a:t>پيش زمينه </a:t>
            </a:r>
            <a:r>
              <a:rPr lang="fa-IR" sz="2800" dirty="0">
                <a:solidFill>
                  <a:srgbClr val="002060"/>
                </a:solidFill>
                <a:cs typeface="B Nazanin" pitchFamily="2" charset="-78"/>
              </a:rPr>
              <a:t>ايجاد سرطان هستند.</a:t>
            </a:r>
          </a:p>
          <a:p>
            <a:pPr lvl="0" algn="r" rtl="1">
              <a:buClr>
                <a:srgbClr val="7FD13B"/>
              </a:buClr>
            </a:pPr>
            <a:r>
              <a:rPr lang="fa-IR" sz="2800" dirty="0">
                <a:solidFill>
                  <a:srgbClr val="002060"/>
                </a:solidFill>
                <a:cs typeface="B Nazanin" pitchFamily="2" charset="-78"/>
              </a:rPr>
              <a:t> هر چند بيشترآدنوماها هيچ وقت بدخيم نميشوند، اما افرادي كه سابقه اي از آدنوماها را دارند، در معرض خطر بالاترسرطان روده بزرگ هستند. </a:t>
            </a:r>
          </a:p>
          <a:p>
            <a:pPr lvl="0" algn="r" rtl="1">
              <a:buClr>
                <a:srgbClr val="7FD13B"/>
              </a:buClr>
            </a:pPr>
            <a:r>
              <a:rPr lang="fa-IR" sz="2800" dirty="0">
                <a:solidFill>
                  <a:srgbClr val="002060"/>
                </a:solidFill>
                <a:cs typeface="B Nazanin" pitchFamily="2" charset="-78"/>
              </a:rPr>
              <a:t>برداشتن اين پوليپها با كولونوسكوپ، جلوي ايجاد سرطان را ميگيرد. اما امكان بروز مجدد پوليپ و حتي سرطان وجود دارد</a:t>
            </a:r>
          </a:p>
          <a:p>
            <a:pPr lvl="0" algn="r" rtl="1">
              <a:buClr>
                <a:srgbClr val="7FD13B"/>
              </a:buClr>
            </a:pPr>
            <a:r>
              <a:rPr lang="fa-IR" sz="2800" dirty="0">
                <a:solidFill>
                  <a:srgbClr val="002060"/>
                </a:solidFill>
                <a:cs typeface="B Nazanin" pitchFamily="2" charset="-78"/>
              </a:rPr>
              <a:t> بنابراين بايد پس از برداشتن پوليپ، در فواصل منظم </a:t>
            </a:r>
            <a:r>
              <a:rPr lang="fa-IR" sz="2800" dirty="0">
                <a:solidFill>
                  <a:srgbClr val="FF0000"/>
                </a:solidFill>
                <a:cs typeface="B Nazanin" pitchFamily="2" charset="-78"/>
              </a:rPr>
              <a:t>كولونوسكوپي</a:t>
            </a:r>
            <a:r>
              <a:rPr lang="fa-IR" sz="2800" dirty="0">
                <a:solidFill>
                  <a:srgbClr val="002060"/>
                </a:solidFill>
                <a:cs typeface="B Nazanin" pitchFamily="2" charset="-78"/>
              </a:rPr>
              <a:t> </a:t>
            </a:r>
            <a:r>
              <a:rPr lang="fa-IR" sz="2800" dirty="0">
                <a:solidFill>
                  <a:srgbClr val="FF0000"/>
                </a:solidFill>
                <a:cs typeface="B Nazanin" pitchFamily="2" charset="-78"/>
              </a:rPr>
              <a:t>تكرار</a:t>
            </a:r>
            <a:r>
              <a:rPr lang="fa-IR" sz="2800" dirty="0">
                <a:solidFill>
                  <a:srgbClr val="002060"/>
                </a:solidFill>
                <a:cs typeface="B Nazanin" pitchFamily="2" charset="-78"/>
              </a:rPr>
              <a:t> شود</a:t>
            </a:r>
            <a:r>
              <a:rPr lang="fa-IR" sz="2000" dirty="0">
                <a:solidFill>
                  <a:prstClr val="black"/>
                </a:solidFill>
                <a:cs typeface="B Nazanin" pitchFamily="2" charset="-78"/>
              </a:rPr>
              <a:t>.</a:t>
            </a:r>
            <a:endParaRPr lang="fa-IR" dirty="0"/>
          </a:p>
        </p:txBody>
      </p:sp>
    </p:spTree>
    <p:extLst>
      <p:ext uri="{BB962C8B-B14F-4D97-AF65-F5344CB8AC3E}">
        <p14:creationId xmlns="" xmlns:p14="http://schemas.microsoft.com/office/powerpoint/2010/main" val="1860849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932040" y="188640"/>
            <a:ext cx="3600400" cy="56166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67544" y="188640"/>
            <a:ext cx="4104456" cy="58326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44335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Documents and Settings\nasiri-a\Desktop\ncds\4.bmp"/>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0825" y="1052513"/>
            <a:ext cx="8569325" cy="5757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59" name="Rectangle 3"/>
          <p:cNvSpPr>
            <a:spLocks noChangeArrowheads="1"/>
          </p:cNvSpPr>
          <p:nvPr/>
        </p:nvSpPr>
        <p:spPr bwMode="auto">
          <a:xfrm>
            <a:off x="2163763" y="5192713"/>
            <a:ext cx="183197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a-IR" altLang="en-US">
                <a:solidFill>
                  <a:srgbClr val="FF0000"/>
                </a:solidFill>
                <a:latin typeface="Calibri" panose="020F0502020204030204" pitchFamily="34" charset="0"/>
                <a:cs typeface="B Titr" panose="00000700000000000000" pitchFamily="2" charset="-78"/>
              </a:rPr>
              <a:t>نداشتن فعالیت بدنی</a:t>
            </a:r>
            <a:endParaRPr lang="en-US" altLang="en-US">
              <a:solidFill>
                <a:srgbClr val="FF0000"/>
              </a:solidFill>
              <a:latin typeface="Calibri" panose="020F0502020204030204" pitchFamily="34" charset="0"/>
              <a:cs typeface="B Titr" panose="00000700000000000000" pitchFamily="2" charset="-78"/>
            </a:endParaRPr>
          </a:p>
        </p:txBody>
      </p:sp>
      <p:sp>
        <p:nvSpPr>
          <p:cNvPr id="19460" name="Rectangle 4"/>
          <p:cNvSpPr>
            <a:spLocks noChangeArrowheads="1"/>
          </p:cNvSpPr>
          <p:nvPr/>
        </p:nvSpPr>
        <p:spPr bwMode="auto">
          <a:xfrm>
            <a:off x="3243263" y="5768975"/>
            <a:ext cx="1252537"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a-IR" altLang="en-US" sz="2000">
                <a:solidFill>
                  <a:srgbClr val="FF0000"/>
                </a:solidFill>
                <a:latin typeface="Calibri" panose="020F0502020204030204" pitchFamily="34" charset="0"/>
                <a:cs typeface="B Titr" panose="00000700000000000000" pitchFamily="2" charset="-78"/>
              </a:rPr>
              <a:t>رژیم غذایی</a:t>
            </a:r>
          </a:p>
          <a:p>
            <a:pPr algn="ctr"/>
            <a:r>
              <a:rPr lang="fa-IR" altLang="en-US" sz="2000">
                <a:solidFill>
                  <a:srgbClr val="FF0000"/>
                </a:solidFill>
                <a:latin typeface="Calibri" panose="020F0502020204030204" pitchFamily="34" charset="0"/>
                <a:cs typeface="B Titr" panose="00000700000000000000" pitchFamily="2" charset="-78"/>
              </a:rPr>
              <a:t> ناسالم</a:t>
            </a:r>
            <a:endParaRPr lang="en-US" altLang="en-US">
              <a:solidFill>
                <a:srgbClr val="FF0000"/>
              </a:solidFill>
              <a:latin typeface="Calibri" panose="020F0502020204030204" pitchFamily="34" charset="0"/>
              <a:cs typeface="B Titr" panose="00000700000000000000" pitchFamily="2" charset="-78"/>
            </a:endParaRPr>
          </a:p>
        </p:txBody>
      </p:sp>
      <p:sp>
        <p:nvSpPr>
          <p:cNvPr id="19461" name="Rectangle 5"/>
          <p:cNvSpPr>
            <a:spLocks noChangeArrowheads="1"/>
          </p:cNvSpPr>
          <p:nvPr/>
        </p:nvSpPr>
        <p:spPr bwMode="auto">
          <a:xfrm>
            <a:off x="4787900" y="5876925"/>
            <a:ext cx="9842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a-IR" altLang="en-US" sz="2000">
                <a:solidFill>
                  <a:srgbClr val="FF0000"/>
                </a:solidFill>
                <a:latin typeface="Calibri" panose="020F0502020204030204" pitchFamily="34" charset="0"/>
                <a:cs typeface="B Titr" panose="00000700000000000000" pitchFamily="2" charset="-78"/>
              </a:rPr>
              <a:t>دخانيات</a:t>
            </a:r>
            <a:r>
              <a:rPr lang="fa-IR" altLang="en-US" sz="2000">
                <a:solidFill>
                  <a:prstClr val="black"/>
                </a:solidFill>
                <a:latin typeface="Calibri" panose="020F0502020204030204" pitchFamily="34" charset="0"/>
                <a:cs typeface="B Titr" panose="00000700000000000000" pitchFamily="2" charset="-78"/>
              </a:rPr>
              <a:t> </a:t>
            </a:r>
            <a:endParaRPr lang="en-US" altLang="en-US">
              <a:solidFill>
                <a:prstClr val="black"/>
              </a:solidFill>
              <a:latin typeface="Calibri" panose="020F0502020204030204" pitchFamily="34" charset="0"/>
              <a:cs typeface="B Titr" panose="00000700000000000000" pitchFamily="2" charset="-78"/>
            </a:endParaRPr>
          </a:p>
        </p:txBody>
      </p:sp>
      <p:sp>
        <p:nvSpPr>
          <p:cNvPr id="19462" name="Rectangle 6"/>
          <p:cNvSpPr>
            <a:spLocks noChangeArrowheads="1"/>
          </p:cNvSpPr>
          <p:nvPr/>
        </p:nvSpPr>
        <p:spPr bwMode="auto">
          <a:xfrm>
            <a:off x="5668963" y="1684338"/>
            <a:ext cx="1292225"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a-IR" altLang="en-US" sz="2000">
                <a:solidFill>
                  <a:srgbClr val="FF0000"/>
                </a:solidFill>
                <a:latin typeface="Calibri" panose="020F0502020204030204" pitchFamily="34" charset="0"/>
                <a:cs typeface="B Titr" panose="00000700000000000000" pitchFamily="2" charset="-78"/>
              </a:rPr>
              <a:t>بیماری های </a:t>
            </a:r>
          </a:p>
          <a:p>
            <a:r>
              <a:rPr lang="fa-IR" altLang="en-US" sz="2000">
                <a:solidFill>
                  <a:srgbClr val="FF0000"/>
                </a:solidFill>
                <a:latin typeface="Calibri" panose="020F0502020204030204" pitchFamily="34" charset="0"/>
                <a:cs typeface="B Titr" panose="00000700000000000000" pitchFamily="2" charset="-78"/>
              </a:rPr>
              <a:t>تنفسی مزمن</a:t>
            </a:r>
            <a:endParaRPr lang="en-US" altLang="en-US">
              <a:solidFill>
                <a:srgbClr val="FF0000"/>
              </a:solidFill>
              <a:latin typeface="Calibri" panose="020F0502020204030204" pitchFamily="34" charset="0"/>
              <a:cs typeface="B Titr" panose="00000700000000000000" pitchFamily="2" charset="-78"/>
            </a:endParaRPr>
          </a:p>
        </p:txBody>
      </p:sp>
      <p:sp>
        <p:nvSpPr>
          <p:cNvPr id="19463" name="Rectangle 7"/>
          <p:cNvSpPr>
            <a:spLocks noChangeArrowheads="1"/>
          </p:cNvSpPr>
          <p:nvPr/>
        </p:nvSpPr>
        <p:spPr bwMode="auto">
          <a:xfrm>
            <a:off x="6037263" y="5376863"/>
            <a:ext cx="12414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a-IR" altLang="en-US" sz="2000">
                <a:solidFill>
                  <a:srgbClr val="FF0000"/>
                </a:solidFill>
                <a:latin typeface="Calibri" panose="020F0502020204030204" pitchFamily="34" charset="0"/>
                <a:cs typeface="B Titr" panose="00000700000000000000" pitchFamily="2" charset="-78"/>
              </a:rPr>
              <a:t>مصرف الکل</a:t>
            </a:r>
            <a:endParaRPr lang="en-US" altLang="en-US">
              <a:solidFill>
                <a:srgbClr val="FF0000"/>
              </a:solidFill>
              <a:latin typeface="Calibri" panose="020F0502020204030204" pitchFamily="34" charset="0"/>
              <a:cs typeface="B Titr" panose="00000700000000000000" pitchFamily="2" charset="-78"/>
            </a:endParaRPr>
          </a:p>
        </p:txBody>
      </p:sp>
      <p:sp>
        <p:nvSpPr>
          <p:cNvPr id="19464" name="Rectangle 8"/>
          <p:cNvSpPr>
            <a:spLocks noChangeArrowheads="1"/>
          </p:cNvSpPr>
          <p:nvPr/>
        </p:nvSpPr>
        <p:spPr bwMode="auto">
          <a:xfrm>
            <a:off x="2667000" y="3200400"/>
            <a:ext cx="145415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a-IR" altLang="en-US" sz="2000">
                <a:solidFill>
                  <a:srgbClr val="FF0000"/>
                </a:solidFill>
                <a:latin typeface="Calibri" panose="020F0502020204030204" pitchFamily="34" charset="0"/>
                <a:cs typeface="B Titr" panose="00000700000000000000" pitchFamily="2" charset="-78"/>
              </a:rPr>
              <a:t>بیماری های </a:t>
            </a:r>
          </a:p>
          <a:p>
            <a:r>
              <a:rPr lang="fa-IR" altLang="en-US" sz="2000">
                <a:solidFill>
                  <a:srgbClr val="FF0000"/>
                </a:solidFill>
                <a:latin typeface="Calibri" panose="020F0502020204030204" pitchFamily="34" charset="0"/>
                <a:cs typeface="B Titr" panose="00000700000000000000" pitchFamily="2" charset="-78"/>
              </a:rPr>
              <a:t>قلبي و عروقي</a:t>
            </a:r>
            <a:endParaRPr lang="en-US" altLang="en-US">
              <a:solidFill>
                <a:srgbClr val="FF0000"/>
              </a:solidFill>
              <a:latin typeface="Calibri" panose="020F0502020204030204" pitchFamily="34" charset="0"/>
              <a:cs typeface="B Titr" panose="00000700000000000000" pitchFamily="2" charset="-78"/>
            </a:endParaRPr>
          </a:p>
        </p:txBody>
      </p:sp>
      <p:sp>
        <p:nvSpPr>
          <p:cNvPr id="19465" name="Rectangle 9"/>
          <p:cNvSpPr>
            <a:spLocks noChangeArrowheads="1"/>
          </p:cNvSpPr>
          <p:nvPr/>
        </p:nvSpPr>
        <p:spPr bwMode="auto">
          <a:xfrm>
            <a:off x="3276600" y="2133600"/>
            <a:ext cx="719138"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a-IR" altLang="en-US" sz="2000">
                <a:solidFill>
                  <a:srgbClr val="FF0000"/>
                </a:solidFill>
                <a:latin typeface="Calibri" panose="020F0502020204030204" pitchFamily="34" charset="0"/>
                <a:cs typeface="B Titr" panose="00000700000000000000" pitchFamily="2" charset="-78"/>
              </a:rPr>
              <a:t>دیابت</a:t>
            </a:r>
            <a:endParaRPr lang="en-US" altLang="en-US">
              <a:solidFill>
                <a:srgbClr val="FF0000"/>
              </a:solidFill>
              <a:latin typeface="Calibri" panose="020F0502020204030204" pitchFamily="34" charset="0"/>
              <a:cs typeface="B Titr" panose="00000700000000000000" pitchFamily="2" charset="-78"/>
            </a:endParaRPr>
          </a:p>
        </p:txBody>
      </p:sp>
      <p:sp>
        <p:nvSpPr>
          <p:cNvPr id="19466" name="Rectangle 10"/>
          <p:cNvSpPr>
            <a:spLocks noChangeArrowheads="1"/>
          </p:cNvSpPr>
          <p:nvPr/>
        </p:nvSpPr>
        <p:spPr bwMode="auto">
          <a:xfrm>
            <a:off x="4419600" y="1352550"/>
            <a:ext cx="8318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a-IR" altLang="en-US" sz="2000">
                <a:solidFill>
                  <a:srgbClr val="FF0000"/>
                </a:solidFill>
                <a:latin typeface="Calibri" panose="020F0502020204030204" pitchFamily="34" charset="0"/>
                <a:cs typeface="B Titr" panose="00000700000000000000" pitchFamily="2" charset="-78"/>
              </a:rPr>
              <a:t>سرطان</a:t>
            </a:r>
            <a:endParaRPr lang="en-US" altLang="en-US">
              <a:solidFill>
                <a:srgbClr val="FF0000"/>
              </a:solidFill>
              <a:latin typeface="Calibri" panose="020F0502020204030204" pitchFamily="34" charset="0"/>
              <a:cs typeface="B Titr" panose="00000700000000000000" pitchFamily="2" charset="-78"/>
            </a:endParaRPr>
          </a:p>
        </p:txBody>
      </p:sp>
      <p:sp>
        <p:nvSpPr>
          <p:cNvPr id="19467" name="Rectangle 11"/>
          <p:cNvSpPr>
            <a:spLocks noChangeArrowheads="1"/>
          </p:cNvSpPr>
          <p:nvPr/>
        </p:nvSpPr>
        <p:spPr bwMode="auto">
          <a:xfrm>
            <a:off x="5529263" y="3784600"/>
            <a:ext cx="9652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a-IR" altLang="en-US" sz="2000">
                <a:solidFill>
                  <a:srgbClr val="FF0000"/>
                </a:solidFill>
                <a:latin typeface="Calibri" panose="020F0502020204030204" pitchFamily="34" charset="0"/>
                <a:cs typeface="B Titr" panose="00000700000000000000" pitchFamily="2" charset="-78"/>
              </a:rPr>
              <a:t>آسیب ها</a:t>
            </a:r>
            <a:endParaRPr lang="en-US" altLang="en-US">
              <a:solidFill>
                <a:srgbClr val="FF0000"/>
              </a:solidFill>
              <a:latin typeface="Calibri" panose="020F0502020204030204" pitchFamily="34" charset="0"/>
              <a:cs typeface="B Titr" panose="00000700000000000000" pitchFamily="2" charset="-78"/>
            </a:endParaRPr>
          </a:p>
        </p:txBody>
      </p:sp>
      <p:sp>
        <p:nvSpPr>
          <p:cNvPr id="19468" name="Rectangle 12"/>
          <p:cNvSpPr>
            <a:spLocks noChangeArrowheads="1"/>
          </p:cNvSpPr>
          <p:nvPr/>
        </p:nvSpPr>
        <p:spPr bwMode="auto">
          <a:xfrm>
            <a:off x="5529263" y="2924175"/>
            <a:ext cx="15716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a-IR" altLang="en-US" sz="2000">
                <a:solidFill>
                  <a:srgbClr val="FF0000"/>
                </a:solidFill>
                <a:latin typeface="Calibri" panose="020F0502020204030204" pitchFamily="34" charset="0"/>
                <a:cs typeface="B Titr" panose="00000700000000000000" pitchFamily="2" charset="-78"/>
              </a:rPr>
              <a:t>اختلالات روانی</a:t>
            </a:r>
            <a:endParaRPr lang="en-US" altLang="en-US">
              <a:solidFill>
                <a:srgbClr val="FF0000"/>
              </a:solidFill>
              <a:latin typeface="Calibri" panose="020F0502020204030204" pitchFamily="34" charset="0"/>
              <a:cs typeface="B Titr" panose="00000700000000000000" pitchFamily="2" charset="-78"/>
            </a:endParaRPr>
          </a:p>
        </p:txBody>
      </p:sp>
      <p:sp>
        <p:nvSpPr>
          <p:cNvPr id="4" name="Rectangle 3"/>
          <p:cNvSpPr/>
          <p:nvPr/>
        </p:nvSpPr>
        <p:spPr>
          <a:xfrm>
            <a:off x="468313" y="354013"/>
            <a:ext cx="8280400" cy="523220"/>
          </a:xfrm>
          <a:prstGeom prst="rect">
            <a:avLst/>
          </a:prstGeom>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a-IR" sz="2800" b="1" dirty="0">
                <a:ln w="11430"/>
                <a:solidFill>
                  <a:srgbClr val="002060"/>
                </a:solidFill>
                <a:effectLst>
                  <a:outerShdw blurRad="50800" dist="39000" dir="5460000" algn="tl">
                    <a:srgbClr val="000000">
                      <a:alpha val="38000"/>
                    </a:srgbClr>
                  </a:outerShdw>
                </a:effectLst>
                <a:cs typeface="B Titr" pitchFamily="2" charset="-78"/>
              </a:rPr>
              <a:t>وضعیت بیماری های غیرواگیر در جهان</a:t>
            </a:r>
            <a:endParaRPr lang="en-US" sz="2800" b="1" dirty="0">
              <a:ln w="11430"/>
              <a:solidFill>
                <a:srgbClr val="002060"/>
              </a:solidFill>
              <a:effectLst>
                <a:outerShdw blurRad="50800" dist="39000" dir="5460000" algn="tl">
                  <a:srgbClr val="000000">
                    <a:alpha val="38000"/>
                  </a:srgbClr>
                </a:outerShdw>
              </a:effectLst>
              <a:cs typeface="B Titr" pitchFamily="2" charset="-78"/>
            </a:endParaRPr>
          </a:p>
        </p:txBody>
      </p:sp>
      <p:sp>
        <p:nvSpPr>
          <p:cNvPr id="14" name="Rounded Rectangle 13"/>
          <p:cNvSpPr/>
          <p:nvPr/>
        </p:nvSpPr>
        <p:spPr>
          <a:xfrm>
            <a:off x="230188" y="1196752"/>
            <a:ext cx="2253580" cy="2914873"/>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r" rtl="1">
              <a:defRPr/>
            </a:pPr>
            <a:r>
              <a:rPr lang="fa-IR" b="1" dirty="0">
                <a:solidFill>
                  <a:prstClr val="black"/>
                </a:solidFill>
                <a:cs typeface="B Nazanin" pitchFamily="2" charset="-78"/>
              </a:rPr>
              <a:t>4 بیماری غیرواگیر: علت </a:t>
            </a:r>
            <a:r>
              <a:rPr lang="fa-IR" b="1" dirty="0" smtClean="0">
                <a:solidFill>
                  <a:prstClr val="black"/>
                </a:solidFill>
                <a:cs typeface="B Nazanin" pitchFamily="2" charset="-78"/>
              </a:rPr>
              <a:t>68% </a:t>
            </a:r>
            <a:r>
              <a:rPr lang="fa-IR" b="1" dirty="0">
                <a:solidFill>
                  <a:prstClr val="black"/>
                </a:solidFill>
                <a:cs typeface="B Nazanin" pitchFamily="2" charset="-78"/>
              </a:rPr>
              <a:t>مرگ ها در جهان (</a:t>
            </a:r>
            <a:r>
              <a:rPr lang="fa-IR" b="1" dirty="0" smtClean="0">
                <a:solidFill>
                  <a:srgbClr val="FF0000"/>
                </a:solidFill>
                <a:cs typeface="B Nazanin" pitchFamily="2" charset="-78"/>
              </a:rPr>
              <a:t>38 </a:t>
            </a:r>
            <a:r>
              <a:rPr lang="fa-IR" b="1" dirty="0">
                <a:solidFill>
                  <a:srgbClr val="FF0000"/>
                </a:solidFill>
                <a:cs typeface="B Nazanin" pitchFamily="2" charset="-78"/>
              </a:rPr>
              <a:t>میلیون نفر</a:t>
            </a:r>
            <a:r>
              <a:rPr lang="fa-IR" b="1" dirty="0">
                <a:solidFill>
                  <a:prstClr val="black"/>
                </a:solidFill>
                <a:cs typeface="B Nazanin" pitchFamily="2" charset="-78"/>
              </a:rPr>
              <a:t>)</a:t>
            </a:r>
          </a:p>
          <a:p>
            <a:pPr algn="r" rtl="1">
              <a:defRPr/>
            </a:pPr>
            <a:endParaRPr lang="fa-IR" b="1" dirty="0">
              <a:solidFill>
                <a:prstClr val="black"/>
              </a:solidFill>
              <a:cs typeface="B Nazanin" pitchFamily="2" charset="-78"/>
            </a:endParaRPr>
          </a:p>
          <a:p>
            <a:pPr algn="r" rtl="1">
              <a:defRPr/>
            </a:pPr>
            <a:r>
              <a:rPr lang="fa-IR" b="1" dirty="0">
                <a:solidFill>
                  <a:srgbClr val="FF0000"/>
                </a:solidFill>
                <a:cs typeface="B Nazanin" pitchFamily="2" charset="-78"/>
              </a:rPr>
              <a:t>80% مرگ ناشی از بیماری های غیرواگیر در کشورهاي با درآمد پايين و متوسط </a:t>
            </a:r>
            <a:r>
              <a:rPr lang="fa-IR" b="1" dirty="0">
                <a:solidFill>
                  <a:prstClr val="black"/>
                </a:solidFill>
                <a:cs typeface="B Nazanin" pitchFamily="2" charset="-78"/>
              </a:rPr>
              <a:t>رخ مي­دهد. </a:t>
            </a:r>
          </a:p>
          <a:p>
            <a:pPr algn="r" rtl="1">
              <a:defRPr/>
            </a:pPr>
            <a:endParaRPr lang="fa-IR" dirty="0">
              <a:solidFill>
                <a:prstClr val="black"/>
              </a:solidFill>
              <a:cs typeface="B Mitra" pitchFamily="2" charset="-78"/>
            </a:endParaRPr>
          </a:p>
        </p:txBody>
      </p:sp>
    </p:spTree>
    <p:extLst>
      <p:ext uri="{BB962C8B-B14F-4D97-AF65-F5344CB8AC3E}">
        <p14:creationId xmlns="" xmlns:p14="http://schemas.microsoft.com/office/powerpoint/2010/main" val="21746655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14348" y="285728"/>
            <a:ext cx="7467600" cy="6357982"/>
          </a:xfrm>
        </p:spPr>
        <p:txBody>
          <a:bodyPr>
            <a:normAutofit/>
          </a:bodyPr>
          <a:lstStyle/>
          <a:p>
            <a:pPr algn="r" rtl="1">
              <a:buNone/>
            </a:pPr>
            <a:r>
              <a:rPr lang="fa-IR" b="1" dirty="0" smtClean="0">
                <a:solidFill>
                  <a:srgbClr val="0070C0"/>
                </a:solidFill>
                <a:cs typeface="B Titr" pitchFamily="2" charset="-78"/>
              </a:rPr>
              <a:t>فعاليت بدني :</a:t>
            </a:r>
            <a:r>
              <a:rPr lang="fa-IR" dirty="0" smtClean="0"/>
              <a:t/>
            </a:r>
            <a:br>
              <a:rPr lang="fa-IR" dirty="0" smtClean="0"/>
            </a:br>
            <a:endParaRPr lang="fa-IR" dirty="0" smtClean="0"/>
          </a:p>
          <a:p>
            <a:pPr algn="r" rtl="1">
              <a:buNone/>
            </a:pPr>
            <a:r>
              <a:rPr lang="fa-IR" b="1" dirty="0" smtClean="0">
                <a:cs typeface="B Nazanin" pitchFamily="2" charset="-78"/>
              </a:rPr>
              <a:t>ورزش با روشهـاي مختلـف از جمله :</a:t>
            </a:r>
          </a:p>
          <a:p>
            <a:pPr algn="r" rtl="1">
              <a:buNone/>
            </a:pPr>
            <a:endParaRPr lang="fa-IR" b="1" dirty="0" smtClean="0">
              <a:solidFill>
                <a:srgbClr val="FF0000"/>
              </a:solidFill>
              <a:cs typeface="B Nazanin" pitchFamily="2" charset="-78"/>
            </a:endParaRPr>
          </a:p>
          <a:p>
            <a:pPr algn="r" rtl="1"/>
            <a:r>
              <a:rPr lang="fa-IR" b="1" dirty="0" smtClean="0">
                <a:solidFill>
                  <a:srgbClr val="0070C0"/>
                </a:solidFill>
                <a:cs typeface="B Nazanin" pitchFamily="2" charset="-78"/>
              </a:rPr>
              <a:t>   كاهش وزن </a:t>
            </a:r>
          </a:p>
          <a:p>
            <a:pPr algn="r" rtl="1"/>
            <a:r>
              <a:rPr lang="fa-IR" b="1" dirty="0" smtClean="0">
                <a:solidFill>
                  <a:srgbClr val="0070C0"/>
                </a:solidFill>
                <a:cs typeface="B Nazanin" pitchFamily="2" charset="-78"/>
              </a:rPr>
              <a:t>    كاهش ماندگاري مواد غذايي مضر در دستكاه گوارش  </a:t>
            </a:r>
          </a:p>
          <a:p>
            <a:pPr algn="r" rtl="1"/>
            <a:r>
              <a:rPr lang="fa-IR" b="1" dirty="0" smtClean="0">
                <a:solidFill>
                  <a:srgbClr val="0070C0"/>
                </a:solidFill>
                <a:cs typeface="B Nazanin" pitchFamily="2" charset="-78"/>
              </a:rPr>
              <a:t>    كاهش سطح انسولين خون </a:t>
            </a:r>
          </a:p>
          <a:p>
            <a:pPr algn="r" rtl="1"/>
            <a:r>
              <a:rPr lang="fa-IR" b="1" dirty="0" smtClean="0">
                <a:solidFill>
                  <a:srgbClr val="0070C0"/>
                </a:solidFill>
                <a:cs typeface="B Nazanin" pitchFamily="2" charset="-78"/>
              </a:rPr>
              <a:t>    كاهش رشد سلولهاي مخاطي روده  </a:t>
            </a:r>
          </a:p>
          <a:p>
            <a:pPr algn="r" rtl="1"/>
            <a:r>
              <a:rPr lang="fa-IR" b="1" dirty="0" smtClean="0">
                <a:solidFill>
                  <a:srgbClr val="0070C0"/>
                </a:solidFill>
                <a:cs typeface="B Nazanin" pitchFamily="2" charset="-78"/>
              </a:rPr>
              <a:t>    بهبود عملكرد سيستم ايمني  </a:t>
            </a:r>
          </a:p>
          <a:p>
            <a:pPr algn="r" rtl="1"/>
            <a:r>
              <a:rPr lang="fa-IR" b="1" dirty="0" smtClean="0">
                <a:solidFill>
                  <a:srgbClr val="0070C0"/>
                </a:solidFill>
                <a:cs typeface="B Nazanin" pitchFamily="2" charset="-78"/>
              </a:rPr>
              <a:t>    متابوليسم اسيد صفراوي  </a:t>
            </a:r>
          </a:p>
          <a:p>
            <a:pPr algn="r" rtl="1">
              <a:buNone/>
            </a:pPr>
            <a:endParaRPr lang="fa-IR" b="1" dirty="0" smtClean="0"/>
          </a:p>
          <a:p>
            <a:pPr algn="r" rtl="1">
              <a:buNone/>
            </a:pPr>
            <a:r>
              <a:rPr lang="fa-IR" b="1" dirty="0" smtClean="0">
                <a:cs typeface="B Nazanin" pitchFamily="2" charset="-78"/>
              </a:rPr>
              <a:t>   احتمال سرطان روده بزرگ را كاهش ميدهد.</a:t>
            </a:r>
          </a:p>
          <a:p>
            <a:pPr algn="r" rtl="1">
              <a:buNone/>
            </a:pPr>
            <a:endParaRPr lang="fa-IR" dirty="0" smtClean="0"/>
          </a:p>
          <a:p>
            <a:pPr algn="r" rtl="1">
              <a:buNone/>
            </a:pPr>
            <a:r>
              <a:rPr lang="fa-IR" b="1" dirty="0" smtClean="0">
                <a:solidFill>
                  <a:srgbClr val="0070C0"/>
                </a:solidFill>
                <a:cs typeface="B Titr" pitchFamily="2" charset="-78"/>
              </a:rPr>
              <a:t>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71472" y="571480"/>
            <a:ext cx="7467600" cy="6286520"/>
          </a:xfrm>
        </p:spPr>
        <p:txBody>
          <a:bodyPr>
            <a:normAutofit/>
          </a:bodyPr>
          <a:lstStyle/>
          <a:p>
            <a:pPr algn="r" rtl="1">
              <a:buNone/>
            </a:pPr>
            <a:r>
              <a:rPr lang="fa-IR" b="1" dirty="0" smtClean="0">
                <a:solidFill>
                  <a:srgbClr val="0070C0"/>
                </a:solidFill>
                <a:cs typeface="B Titr" pitchFamily="2" charset="-78"/>
              </a:rPr>
              <a:t>افزايش وزن: </a:t>
            </a:r>
          </a:p>
          <a:p>
            <a:pPr algn="r" rtl="1">
              <a:buNone/>
            </a:pPr>
            <a:r>
              <a:rPr lang="fa-IR" dirty="0" smtClean="0"/>
              <a:t>    </a:t>
            </a:r>
            <a:r>
              <a:rPr lang="fa-IR" dirty="0" smtClean="0">
                <a:solidFill>
                  <a:srgbClr val="002060"/>
                </a:solidFill>
                <a:cs typeface="B Nazanin" pitchFamily="2" charset="-78"/>
              </a:rPr>
              <a:t>چاقي، به ويژه </a:t>
            </a:r>
            <a:r>
              <a:rPr lang="fa-IR" b="1" dirty="0" smtClean="0">
                <a:solidFill>
                  <a:srgbClr val="FF0000"/>
                </a:solidFill>
                <a:cs typeface="B Nazanin" pitchFamily="2" charset="-78"/>
              </a:rPr>
              <a:t>چاقي دور شكم</a:t>
            </a:r>
            <a:r>
              <a:rPr lang="fa-IR" dirty="0" smtClean="0">
                <a:solidFill>
                  <a:srgbClr val="002060"/>
                </a:solidFill>
                <a:cs typeface="B Nazanin" pitchFamily="2" charset="-78"/>
              </a:rPr>
              <a:t>، يك عامل خطر براي سرطان روده بزرگ محسوب ميشـود. وزن زيـاد بـا سـطوح بالاتري از </a:t>
            </a:r>
            <a:r>
              <a:rPr lang="fa-IR" b="1" dirty="0" smtClean="0">
                <a:solidFill>
                  <a:srgbClr val="FF0000"/>
                </a:solidFill>
                <a:cs typeface="B Nazanin" pitchFamily="2" charset="-78"/>
              </a:rPr>
              <a:t>انسولين</a:t>
            </a:r>
            <a:r>
              <a:rPr lang="fa-IR" dirty="0" smtClean="0">
                <a:solidFill>
                  <a:srgbClr val="002060"/>
                </a:solidFill>
                <a:cs typeface="B Nazanin" pitchFamily="2" charset="-78"/>
              </a:rPr>
              <a:t> و ديگر عوامل رشد مرتبط است كه ممكن است در رشد سلولهـاي روده اي، ظهـور پوليـپهـاي آدنومـاتوز وتغيير شكل به بدخيمي دخيل باشند. </a:t>
            </a:r>
            <a:r>
              <a:rPr lang="fa-IR" dirty="0" smtClean="0">
                <a:cs typeface="B Nazanin" pitchFamily="2" charset="-78"/>
              </a:rPr>
              <a:t/>
            </a:r>
            <a:br>
              <a:rPr lang="fa-IR" dirty="0" smtClean="0">
                <a:cs typeface="B Nazanin" pitchFamily="2" charset="-78"/>
              </a:rPr>
            </a:br>
            <a:endParaRPr lang="en-US" dirty="0" smtClean="0">
              <a:cs typeface="B Nazanin" pitchFamily="2" charset="-78"/>
            </a:endParaRPr>
          </a:p>
          <a:p>
            <a:pPr algn="r" rtl="1">
              <a:buNone/>
            </a:pPr>
            <a:r>
              <a:rPr lang="fa-IR" b="1" dirty="0" smtClean="0">
                <a:solidFill>
                  <a:srgbClr val="0070C0"/>
                </a:solidFill>
                <a:cs typeface="B Titr" pitchFamily="2" charset="-78"/>
              </a:rPr>
              <a:t>الكل: </a:t>
            </a:r>
          </a:p>
          <a:p>
            <a:pPr algn="r" rtl="1">
              <a:buNone/>
            </a:pPr>
            <a:r>
              <a:rPr lang="fa-IR" dirty="0" smtClean="0"/>
              <a:t>   </a:t>
            </a:r>
            <a:r>
              <a:rPr lang="fa-IR" dirty="0" smtClean="0">
                <a:cs typeface="B Nazanin" pitchFamily="2" charset="-78"/>
              </a:rPr>
              <a:t>حتي اگر روزانه </a:t>
            </a:r>
            <a:r>
              <a:rPr lang="fa-IR" b="1" dirty="0" smtClean="0">
                <a:solidFill>
                  <a:srgbClr val="FF0000"/>
                </a:solidFill>
                <a:cs typeface="B Nazanin" pitchFamily="2" charset="-78"/>
              </a:rPr>
              <a:t>يك بار </a:t>
            </a:r>
            <a:r>
              <a:rPr lang="fa-IR" dirty="0" smtClean="0">
                <a:cs typeface="B Nazanin" pitchFamily="2" charset="-78"/>
              </a:rPr>
              <a:t>الكل مصرف شود، خطر سرطان روده بزرگ افزايش مي يابد و هر چه ميزان مـصرف بيـشتر شـود،خطر سرطان روده نيز بيشتر ميشود.</a:t>
            </a:r>
            <a:r>
              <a:rPr lang="fa-IR" dirty="0" smtClean="0"/>
              <a:t/>
            </a:r>
            <a:br>
              <a:rPr lang="fa-IR" dirty="0" smtClean="0"/>
            </a:br>
            <a:r>
              <a:rPr lang="fa-IR" dirty="0" smtClean="0"/>
              <a:t> </a:t>
            </a:r>
            <a:endParaRPr lang="fa-IR" b="1" dirty="0" smtClean="0"/>
          </a:p>
          <a:p>
            <a:pPr algn="r" rtl="1">
              <a:buNone/>
            </a:pPr>
            <a:r>
              <a:rPr lang="fa-IR" dirty="0" smtClean="0"/>
              <a:t/>
            </a:r>
            <a:br>
              <a:rPr lang="fa-IR" dirty="0" smtClean="0"/>
            </a:b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48680"/>
            <a:ext cx="8003232" cy="5925272"/>
          </a:xfrm>
        </p:spPr>
        <p:txBody>
          <a:bodyPr/>
          <a:lstStyle/>
          <a:p>
            <a:pPr lvl="0" algn="r" rtl="1">
              <a:buClr>
                <a:srgbClr val="7FD13B"/>
              </a:buClr>
              <a:buNone/>
            </a:pPr>
            <a:r>
              <a:rPr lang="fa-IR" b="1" dirty="0">
                <a:solidFill>
                  <a:srgbClr val="0070C0"/>
                </a:solidFill>
                <a:cs typeface="B Titr" pitchFamily="2" charset="-78"/>
              </a:rPr>
              <a:t>دخانيات:</a:t>
            </a:r>
          </a:p>
          <a:p>
            <a:pPr lvl="0" algn="r" rtl="1">
              <a:buClr>
                <a:srgbClr val="7FD13B"/>
              </a:buClr>
              <a:buNone/>
            </a:pPr>
            <a:r>
              <a:rPr lang="fa-IR" sz="2800" b="1" dirty="0">
                <a:solidFill>
                  <a:srgbClr val="002060"/>
                </a:solidFill>
              </a:rPr>
              <a:t>   </a:t>
            </a:r>
            <a:r>
              <a:rPr lang="fa-IR" sz="2800" dirty="0">
                <a:solidFill>
                  <a:srgbClr val="002060"/>
                </a:solidFill>
                <a:cs typeface="B Nazanin" pitchFamily="2" charset="-78"/>
              </a:rPr>
              <a:t>مصرف دخانيات از جمله سيگار، خطر پوليپهاي آدنوماتوز و سرطان روده بزرگ را افزايش ميدهد. </a:t>
            </a:r>
            <a:r>
              <a:rPr lang="fa-IR" sz="2800" b="1" dirty="0">
                <a:solidFill>
                  <a:srgbClr val="FF0000"/>
                </a:solidFill>
                <a:cs typeface="B Nazanin" pitchFamily="2" charset="-78"/>
              </a:rPr>
              <a:t>مواد </a:t>
            </a:r>
            <a:r>
              <a:rPr lang="fa-IR" sz="2800" b="1" dirty="0" smtClean="0">
                <a:solidFill>
                  <a:srgbClr val="FF0000"/>
                </a:solidFill>
                <a:cs typeface="B Nazanin" pitchFamily="2" charset="-78"/>
              </a:rPr>
              <a:t>سرطانزاي </a:t>
            </a:r>
            <a:r>
              <a:rPr lang="fa-IR" sz="2800" dirty="0">
                <a:solidFill>
                  <a:srgbClr val="002060"/>
                </a:solidFill>
                <a:cs typeface="B Nazanin" pitchFamily="2" charset="-78"/>
              </a:rPr>
              <a:t>زيادي در دود سيگار وجود دارند، كه ممكن است روده بزرگ را از طريق سيستم گردش خون تحت تاثير قرار دهند و منجـر بـه جهش هاي سلولي شوند</a:t>
            </a:r>
            <a:r>
              <a:rPr lang="fa-IR" dirty="0">
                <a:solidFill>
                  <a:prstClr val="black"/>
                </a:solidFill>
                <a:cs typeface="B Nazanin" pitchFamily="2" charset="-78"/>
              </a:rPr>
              <a:t>.</a:t>
            </a:r>
            <a:endParaRPr lang="fa-IR" dirty="0"/>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67544" y="3140968"/>
            <a:ext cx="3657600" cy="2816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283968" y="2963961"/>
            <a:ext cx="3779837" cy="31702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037034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04664"/>
            <a:ext cx="8003232" cy="6069288"/>
          </a:xfrm>
        </p:spPr>
        <p:txBody>
          <a:bodyPr>
            <a:normAutofit/>
          </a:bodyPr>
          <a:lstStyle/>
          <a:p>
            <a:pPr algn="r" rtl="1">
              <a:buNone/>
            </a:pPr>
            <a:r>
              <a:rPr lang="fa-IR" b="1" dirty="0" smtClean="0">
                <a:solidFill>
                  <a:srgbClr val="0070C0"/>
                </a:solidFill>
                <a:cs typeface="B Titr" pitchFamily="2" charset="-78"/>
              </a:rPr>
              <a:t>گوشت قرمز: </a:t>
            </a:r>
          </a:p>
          <a:p>
            <a:pPr algn="r" rtl="1">
              <a:buFont typeface="Wingdings" pitchFamily="2" charset="2"/>
              <a:buChar char="q"/>
            </a:pPr>
            <a:r>
              <a:rPr lang="fa-IR" dirty="0" smtClean="0">
                <a:cs typeface="B Nazanin" pitchFamily="2" charset="-78"/>
              </a:rPr>
              <a:t>دو مساله در مورد گوشت قرمز ميتواند بروز سرطان روده بزرگ  زياد كند. يكـي </a:t>
            </a:r>
            <a:r>
              <a:rPr lang="fa-IR" dirty="0" smtClean="0">
                <a:solidFill>
                  <a:srgbClr val="FF0000"/>
                </a:solidFill>
                <a:cs typeface="B Nazanin" pitchFamily="2" charset="-78"/>
              </a:rPr>
              <a:t>مقـدار</a:t>
            </a:r>
            <a:r>
              <a:rPr lang="fa-IR" dirty="0" smtClean="0">
                <a:cs typeface="B Nazanin" pitchFamily="2" charset="-78"/>
              </a:rPr>
              <a:t> مـصرف گوشـت قرمـزاست و ديگري </a:t>
            </a:r>
            <a:r>
              <a:rPr lang="fa-IR" dirty="0" smtClean="0">
                <a:solidFill>
                  <a:srgbClr val="FF0000"/>
                </a:solidFill>
                <a:cs typeface="B Nazanin" pitchFamily="2" charset="-78"/>
              </a:rPr>
              <a:t>نحوه پخت </a:t>
            </a:r>
            <a:r>
              <a:rPr lang="fa-IR" dirty="0" smtClean="0">
                <a:cs typeface="B Nazanin" pitchFamily="2" charset="-78"/>
              </a:rPr>
              <a:t>آن. </a:t>
            </a:r>
            <a:br>
              <a:rPr lang="fa-IR" dirty="0" smtClean="0">
                <a:cs typeface="B Nazanin" pitchFamily="2" charset="-78"/>
              </a:rPr>
            </a:br>
            <a:endParaRPr lang="fa-IR" dirty="0" smtClean="0">
              <a:cs typeface="B Nazanin" pitchFamily="2" charset="-78"/>
            </a:endParaRPr>
          </a:p>
          <a:p>
            <a:pPr algn="r" rtl="1">
              <a:buFont typeface="Wingdings" pitchFamily="2" charset="2"/>
              <a:buChar char="q"/>
            </a:pPr>
            <a:r>
              <a:rPr lang="fa-IR" dirty="0" smtClean="0">
                <a:cs typeface="B Nazanin" pitchFamily="2" charset="-78"/>
              </a:rPr>
              <a:t>يك رژيم غذايي حاوي گوشت قرمز زياد با </a:t>
            </a:r>
            <a:r>
              <a:rPr lang="fa-IR" dirty="0" smtClean="0">
                <a:solidFill>
                  <a:srgbClr val="FF0000"/>
                </a:solidFill>
                <a:cs typeface="B Nazanin" pitchFamily="2" charset="-78"/>
              </a:rPr>
              <a:t>تغيير در ترشح </a:t>
            </a:r>
            <a:r>
              <a:rPr lang="fa-IR" dirty="0" smtClean="0">
                <a:cs typeface="B Nazanin" pitchFamily="2" charset="-78"/>
              </a:rPr>
              <a:t>اسيدهاي صفراوي يا با </a:t>
            </a:r>
            <a:r>
              <a:rPr lang="fa-IR" u="sng" dirty="0" smtClean="0">
                <a:cs typeface="B Nazanin" pitchFamily="2" charset="-78"/>
              </a:rPr>
              <a:t>افزايش غلظت آهن مدفوع </a:t>
            </a:r>
            <a:r>
              <a:rPr lang="fa-IR" dirty="0" smtClean="0">
                <a:cs typeface="B Nazanin" pitchFamily="2" charset="-78"/>
              </a:rPr>
              <a:t>و توليـد </a:t>
            </a:r>
            <a:r>
              <a:rPr lang="fa-IR" u="sng" dirty="0" smtClean="0">
                <a:cs typeface="B Nazanin" pitchFamily="2" charset="-78"/>
              </a:rPr>
              <a:t>راديكـال-هاي هيدروكسيل </a:t>
            </a:r>
            <a:r>
              <a:rPr lang="fa-IR" dirty="0" smtClean="0">
                <a:cs typeface="B Nazanin" pitchFamily="2" charset="-78"/>
              </a:rPr>
              <a:t>خطر سرطان را افزايش ميدهد. </a:t>
            </a:r>
            <a:br>
              <a:rPr lang="fa-IR" dirty="0" smtClean="0">
                <a:cs typeface="B Nazanin" pitchFamily="2" charset="-78"/>
              </a:rPr>
            </a:br>
            <a:endParaRPr lang="fa-IR" dirty="0" smtClean="0">
              <a:cs typeface="B Nazanin" pitchFamily="2" charset="-78"/>
            </a:endParaRPr>
          </a:p>
          <a:p>
            <a:pPr algn="r" rtl="1">
              <a:buFont typeface="Wingdings" pitchFamily="2" charset="2"/>
              <a:buChar char="q"/>
            </a:pPr>
            <a:r>
              <a:rPr lang="fa-IR" dirty="0" smtClean="0">
                <a:cs typeface="B Nazanin" pitchFamily="2" charset="-78"/>
              </a:rPr>
              <a:t>اگر گوشت را در </a:t>
            </a:r>
            <a:r>
              <a:rPr lang="fa-IR" dirty="0" smtClean="0">
                <a:solidFill>
                  <a:srgbClr val="FF0000"/>
                </a:solidFill>
                <a:cs typeface="B Nazanin" pitchFamily="2" charset="-78"/>
              </a:rPr>
              <a:t>دماي بسيار زيـاد </a:t>
            </a:r>
            <a:r>
              <a:rPr lang="fa-IR" dirty="0" smtClean="0">
                <a:cs typeface="B Nazanin" pitchFamily="2" charset="-78"/>
              </a:rPr>
              <a:t>آمـاده كنـيم،خطر سرطان بالاتر ميرود. مواد سرطان زايي مثل </a:t>
            </a:r>
            <a:r>
              <a:rPr lang="fa-IR" dirty="0" smtClean="0">
                <a:solidFill>
                  <a:srgbClr val="0070C0"/>
                </a:solidFill>
                <a:cs typeface="B Nazanin" pitchFamily="2" charset="-78"/>
              </a:rPr>
              <a:t>آمينهاي هتروسيكليك </a:t>
            </a:r>
            <a:r>
              <a:rPr lang="fa-IR" dirty="0" smtClean="0">
                <a:solidFill>
                  <a:srgbClr val="002060"/>
                </a:solidFill>
                <a:cs typeface="B Nazanin" pitchFamily="2" charset="-78"/>
              </a:rPr>
              <a:t>و</a:t>
            </a:r>
            <a:r>
              <a:rPr lang="fa-IR" dirty="0" smtClean="0">
                <a:solidFill>
                  <a:srgbClr val="0070C0"/>
                </a:solidFill>
                <a:cs typeface="B Nazanin" pitchFamily="2" charset="-78"/>
              </a:rPr>
              <a:t>هيدروكربنهاي آروماتيك </a:t>
            </a:r>
            <a:r>
              <a:rPr lang="fa-IR" dirty="0" smtClean="0">
                <a:cs typeface="B Nazanin" pitchFamily="2" charset="-78"/>
              </a:rPr>
              <a:t>چند حلقه اي كه </a:t>
            </a:r>
            <a:r>
              <a:rPr lang="fa-IR" dirty="0" smtClean="0">
                <a:solidFill>
                  <a:srgbClr val="FF0000"/>
                </a:solidFill>
                <a:cs typeface="B Nazanin" pitchFamily="2" charset="-78"/>
              </a:rPr>
              <a:t>سرطان زا </a:t>
            </a:r>
            <a:r>
              <a:rPr lang="fa-IR" dirty="0" smtClean="0">
                <a:cs typeface="B Nazanin" pitchFamily="2" charset="-78"/>
              </a:rPr>
              <a:t>هستند، در طي پخت گوشت در دماهاي بالا توليد شوند.</a:t>
            </a:r>
            <a:br>
              <a:rPr lang="fa-IR" dirty="0" smtClean="0">
                <a:cs typeface="B Nazanin" pitchFamily="2" charset="-78"/>
              </a:rPr>
            </a:br>
            <a:endParaRPr lang="en-US" dirty="0">
              <a:cs typeface="B Nazanin" pitchFamily="2" charset="-78"/>
            </a:endParaRPr>
          </a:p>
        </p:txBody>
      </p:sp>
      <p:pic>
        <p:nvPicPr>
          <p:cNvPr id="1126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915816" y="4797152"/>
            <a:ext cx="2951163" cy="1908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lgn="ctr" rtl="1">
              <a:buNone/>
            </a:pPr>
            <a:r>
              <a:rPr lang="fa-IR" sz="6600" b="1" cap="small" dirty="0">
                <a:solidFill>
                  <a:srgbClr val="7030A0"/>
                </a:solidFill>
                <a:ea typeface="+mj-ea"/>
                <a:cs typeface="B Titr" pitchFamily="2" charset="-78"/>
              </a:rPr>
              <a:t>علايم </a:t>
            </a:r>
            <a:endParaRPr lang="fa-IR" sz="6600" b="1" cap="small" dirty="0" smtClean="0">
              <a:solidFill>
                <a:srgbClr val="7030A0"/>
              </a:solidFill>
              <a:ea typeface="+mj-ea"/>
              <a:cs typeface="B Titr" pitchFamily="2" charset="-78"/>
            </a:endParaRPr>
          </a:p>
          <a:p>
            <a:pPr marL="0" indent="0" algn="ctr" rtl="1">
              <a:buNone/>
            </a:pPr>
            <a:r>
              <a:rPr lang="fa-IR" sz="6600" b="1" cap="small" dirty="0" smtClean="0">
                <a:solidFill>
                  <a:srgbClr val="7030A0"/>
                </a:solidFill>
                <a:ea typeface="+mj-ea"/>
                <a:cs typeface="B Titr" pitchFamily="2" charset="-78"/>
              </a:rPr>
              <a:t>سرطان روده </a:t>
            </a:r>
            <a:r>
              <a:rPr lang="fa-IR" sz="6600" b="1" cap="small" dirty="0">
                <a:solidFill>
                  <a:srgbClr val="7030A0"/>
                </a:solidFill>
                <a:ea typeface="+mj-ea"/>
                <a:cs typeface="B Titr" pitchFamily="2" charset="-78"/>
              </a:rPr>
              <a:t>بزرگ</a:t>
            </a:r>
            <a:endParaRPr lang="fa-IR" sz="4400" dirty="0"/>
          </a:p>
        </p:txBody>
      </p:sp>
    </p:spTree>
    <p:extLst>
      <p:ext uri="{BB962C8B-B14F-4D97-AF65-F5344CB8AC3E}">
        <p14:creationId xmlns="" xmlns:p14="http://schemas.microsoft.com/office/powerpoint/2010/main" val="23175095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260648"/>
            <a:ext cx="8208912" cy="6213304"/>
          </a:xfrm>
        </p:spPr>
        <p:txBody>
          <a:bodyPr>
            <a:normAutofit/>
          </a:bodyPr>
          <a:lstStyle/>
          <a:p>
            <a:pPr algn="r" rtl="1"/>
            <a:r>
              <a:rPr lang="fa-IR" sz="2800" b="1" dirty="0">
                <a:solidFill>
                  <a:srgbClr val="0070C0"/>
                </a:solidFill>
                <a:latin typeface="Times New Roman"/>
                <a:ea typeface="Times New Roman"/>
                <a:cs typeface="B Nazanin"/>
              </a:rPr>
              <a:t>علائم این بیماری ممکن است شبیه به سایر علائم نظیر </a:t>
            </a:r>
            <a:r>
              <a:rPr lang="fa-IR" sz="2800" b="1" u="sng" dirty="0">
                <a:solidFill>
                  <a:srgbClr val="0070C0"/>
                </a:solidFill>
                <a:latin typeface="Times New Roman"/>
                <a:ea typeface="Times New Roman"/>
                <a:cs typeface="B Nazanin"/>
                <a:hlinkClick r:id="rId2" tooltip="عفونت"/>
              </a:rPr>
              <a:t>عفونتها</a:t>
            </a:r>
            <a:r>
              <a:rPr lang="fa-IR" sz="2800" b="1" dirty="0">
                <a:solidFill>
                  <a:srgbClr val="0070C0"/>
                </a:solidFill>
                <a:latin typeface="Times New Roman"/>
                <a:ea typeface="Times New Roman"/>
                <a:cs typeface="B Nazanin"/>
              </a:rPr>
              <a:t> ،تب، بواسیر و بیماری‌های التهابی روده باشد</a:t>
            </a:r>
            <a:r>
              <a:rPr lang="fa-IR" sz="2800" b="1" dirty="0" smtClean="0">
                <a:solidFill>
                  <a:srgbClr val="0070C0"/>
                </a:solidFill>
                <a:latin typeface="Times New Roman"/>
                <a:ea typeface="Times New Roman"/>
                <a:cs typeface="B Nazanin"/>
              </a:rPr>
              <a:t>.</a:t>
            </a:r>
          </a:p>
          <a:p>
            <a:pPr algn="r" rtl="1"/>
            <a:r>
              <a:rPr lang="fa-IR" sz="2800" b="1" dirty="0" smtClean="0">
                <a:solidFill>
                  <a:srgbClr val="0070C0"/>
                </a:solidFill>
                <a:latin typeface="Times New Roman"/>
                <a:ea typeface="Times New Roman"/>
                <a:cs typeface="B Nazanin"/>
              </a:rPr>
              <a:t> </a:t>
            </a:r>
            <a:r>
              <a:rPr lang="fa-IR" sz="2800" b="1" dirty="0">
                <a:solidFill>
                  <a:srgbClr val="0070C0"/>
                </a:solidFill>
                <a:latin typeface="Times New Roman"/>
                <a:ea typeface="Times New Roman"/>
                <a:cs typeface="B Nazanin"/>
              </a:rPr>
              <a:t>بنابراین </a:t>
            </a:r>
            <a:r>
              <a:rPr lang="fa-IR" sz="2800" b="1" dirty="0">
                <a:solidFill>
                  <a:srgbClr val="FF0000"/>
                </a:solidFill>
                <a:latin typeface="Times New Roman"/>
                <a:ea typeface="Times New Roman"/>
                <a:cs typeface="B Nazanin"/>
              </a:rPr>
              <a:t>مراجعه به پزشک </a:t>
            </a:r>
            <a:r>
              <a:rPr lang="fa-IR" sz="2800" b="1" dirty="0">
                <a:solidFill>
                  <a:srgbClr val="0070C0"/>
                </a:solidFill>
                <a:latin typeface="Times New Roman"/>
                <a:ea typeface="Times New Roman"/>
                <a:cs typeface="B Nazanin"/>
              </a:rPr>
              <a:t>به منظور ارزیابی بهتر، لازم و ضروری می‌باشد؛ چراکه در </a:t>
            </a:r>
            <a:r>
              <a:rPr lang="fa-IR" sz="2800" b="1" dirty="0">
                <a:solidFill>
                  <a:srgbClr val="002060"/>
                </a:solidFill>
                <a:latin typeface="Times New Roman"/>
                <a:ea typeface="Times New Roman"/>
                <a:cs typeface="B Nazanin"/>
              </a:rPr>
              <a:t>مراحل اولیه، این بیماری قابل درمان است</a:t>
            </a:r>
            <a:r>
              <a:rPr lang="fa-IR" sz="2800" b="1" dirty="0">
                <a:solidFill>
                  <a:srgbClr val="0070C0"/>
                </a:solidFill>
                <a:latin typeface="Times New Roman"/>
                <a:ea typeface="Times New Roman"/>
                <a:cs typeface="B Nazanin"/>
              </a:rPr>
              <a:t>.</a:t>
            </a:r>
            <a:endParaRPr lang="en-US" sz="2800" b="1" dirty="0">
              <a:solidFill>
                <a:srgbClr val="0070C0"/>
              </a:solidFill>
              <a:latin typeface="Times New Roman"/>
              <a:ea typeface="Times New Roman"/>
            </a:endParaRPr>
          </a:p>
          <a:p>
            <a:pPr algn="r" rtl="1"/>
            <a:r>
              <a:rPr lang="fa-IR" sz="2800" b="1" dirty="0">
                <a:solidFill>
                  <a:srgbClr val="0070C0"/>
                </a:solidFill>
                <a:latin typeface="Times New Roman"/>
                <a:ea typeface="Times New Roman"/>
                <a:cs typeface="B Nazanin"/>
              </a:rPr>
              <a:t>از جمله نشانه‌هایی که مراجعه به </a:t>
            </a:r>
            <a:r>
              <a:rPr lang="fa-IR" sz="2800" b="1" dirty="0">
                <a:solidFill>
                  <a:srgbClr val="FF0000"/>
                </a:solidFill>
                <a:latin typeface="Times New Roman"/>
                <a:ea typeface="Times New Roman"/>
                <a:cs typeface="B Nazanin"/>
              </a:rPr>
              <a:t>پزشک</a:t>
            </a:r>
            <a:r>
              <a:rPr lang="fa-IR" sz="2800" b="1" dirty="0">
                <a:solidFill>
                  <a:srgbClr val="0070C0"/>
                </a:solidFill>
                <a:latin typeface="Times New Roman"/>
                <a:ea typeface="Times New Roman"/>
                <a:cs typeface="B Nazanin"/>
              </a:rPr>
              <a:t> را ضروری می‌کند می‌توان موارد زیر را نام‌برد:</a:t>
            </a:r>
            <a:endParaRPr lang="en-US" sz="2800" b="1" dirty="0">
              <a:solidFill>
                <a:srgbClr val="0070C0"/>
              </a:solidFill>
              <a:latin typeface="Times New Roman"/>
              <a:ea typeface="Times New Roman"/>
            </a:endParaRPr>
          </a:p>
          <a:p>
            <a:pPr lvl="0" algn="r" rtl="1">
              <a:lnSpc>
                <a:spcPct val="115000"/>
              </a:lnSpc>
              <a:spcAft>
                <a:spcPts val="1000"/>
              </a:spcAft>
              <a:buClr>
                <a:srgbClr val="FF0000"/>
              </a:buClr>
              <a:buSzPct val="76000"/>
              <a:buFont typeface="Wingdings" pitchFamily="2" charset="2"/>
              <a:buChar char="ü"/>
              <a:tabLst>
                <a:tab pos="457200" algn="l"/>
              </a:tabLst>
            </a:pPr>
            <a:r>
              <a:rPr lang="fa-IR" b="1" dirty="0">
                <a:solidFill>
                  <a:srgbClr val="002060"/>
                </a:solidFill>
                <a:latin typeface="Calibri"/>
                <a:ea typeface="Times New Roman"/>
                <a:cs typeface="B Nazanin"/>
              </a:rPr>
              <a:t>وجود هرگونه تغییر در عادات دفعی روده نظیر </a:t>
            </a:r>
            <a:r>
              <a:rPr lang="fa-IR" b="1" u="sng" dirty="0">
                <a:solidFill>
                  <a:srgbClr val="002060"/>
                </a:solidFill>
                <a:latin typeface="Calibri"/>
                <a:ea typeface="Times New Roman"/>
                <a:cs typeface="B Nazanin"/>
                <a:hlinkClick r:id="rId3" tooltip="اسهال"/>
              </a:rPr>
              <a:t>اسهال</a:t>
            </a:r>
            <a:r>
              <a:rPr lang="fa-IR" b="1" dirty="0">
                <a:solidFill>
                  <a:srgbClr val="002060"/>
                </a:solidFill>
                <a:latin typeface="Calibri"/>
                <a:ea typeface="Times New Roman"/>
                <a:cs typeface="B Nazanin"/>
              </a:rPr>
              <a:t>، </a:t>
            </a:r>
            <a:r>
              <a:rPr lang="fa-IR" b="1" u="sng" dirty="0">
                <a:solidFill>
                  <a:srgbClr val="002060"/>
                </a:solidFill>
                <a:latin typeface="Calibri"/>
                <a:ea typeface="Times New Roman"/>
                <a:cs typeface="B Nazanin"/>
                <a:hlinkClick r:id="rId4" tooltip="یبوست"/>
              </a:rPr>
              <a:t>یبوست</a:t>
            </a:r>
            <a:r>
              <a:rPr lang="fa-IR" b="1" dirty="0">
                <a:solidFill>
                  <a:srgbClr val="002060"/>
                </a:solidFill>
                <a:latin typeface="Calibri"/>
                <a:ea typeface="Times New Roman"/>
                <a:cs typeface="B Nazanin"/>
              </a:rPr>
              <a:t> </a:t>
            </a:r>
            <a:r>
              <a:rPr lang="fa-IR" b="1" dirty="0" smtClean="0">
                <a:solidFill>
                  <a:srgbClr val="002060"/>
                </a:solidFill>
                <a:latin typeface="Calibri"/>
                <a:ea typeface="Times New Roman"/>
                <a:cs typeface="B Nazanin"/>
              </a:rPr>
              <a:t>در </a:t>
            </a:r>
            <a:r>
              <a:rPr lang="fa-IR" b="1" dirty="0">
                <a:solidFill>
                  <a:srgbClr val="002060"/>
                </a:solidFill>
                <a:latin typeface="Calibri"/>
                <a:ea typeface="Times New Roman"/>
                <a:cs typeface="B Nazanin"/>
              </a:rPr>
              <a:t>صورتی که بیش از یک روز طول بکشد و علت آن نامعلوم باشد.</a:t>
            </a:r>
            <a:endParaRPr lang="en-US" b="1" dirty="0">
              <a:solidFill>
                <a:srgbClr val="002060"/>
              </a:solidFill>
              <a:latin typeface="Calibri"/>
              <a:ea typeface="Times New Roman"/>
              <a:cs typeface="Arial"/>
            </a:endParaRPr>
          </a:p>
          <a:p>
            <a:pPr lvl="0" algn="r" rtl="1">
              <a:lnSpc>
                <a:spcPct val="115000"/>
              </a:lnSpc>
              <a:spcAft>
                <a:spcPts val="1000"/>
              </a:spcAft>
              <a:buClr>
                <a:srgbClr val="FF0000"/>
              </a:buClr>
              <a:buSzPct val="76000"/>
              <a:buFont typeface="Wingdings" pitchFamily="2" charset="2"/>
              <a:buChar char="ü"/>
              <a:tabLst>
                <a:tab pos="457200" algn="l"/>
              </a:tabLst>
            </a:pPr>
            <a:r>
              <a:rPr lang="fa-IR" b="1" dirty="0">
                <a:solidFill>
                  <a:srgbClr val="002060"/>
                </a:solidFill>
                <a:latin typeface="Calibri"/>
                <a:ea typeface="Times New Roman"/>
                <a:cs typeface="B Nazanin"/>
              </a:rPr>
              <a:t>خون‌ریزی از راست‌روده یا </a:t>
            </a:r>
            <a:r>
              <a:rPr lang="fa-IR" b="1" dirty="0">
                <a:solidFill>
                  <a:srgbClr val="FF0000"/>
                </a:solidFill>
                <a:latin typeface="Calibri"/>
                <a:ea typeface="Times New Roman"/>
                <a:cs typeface="B Nazanin"/>
              </a:rPr>
              <a:t>وجود خون </a:t>
            </a:r>
            <a:r>
              <a:rPr lang="fa-IR" b="1" dirty="0">
                <a:solidFill>
                  <a:srgbClr val="002060"/>
                </a:solidFill>
                <a:latin typeface="Calibri"/>
                <a:ea typeface="Times New Roman"/>
                <a:cs typeface="B Nazanin"/>
              </a:rPr>
              <a:t>در مدفوع، چه قابل رؤیت باشد چه با انجام آزمایش معلوم شود.</a:t>
            </a:r>
            <a:endParaRPr lang="en-US" b="1" dirty="0">
              <a:solidFill>
                <a:srgbClr val="002060"/>
              </a:solidFill>
              <a:latin typeface="Calibri"/>
              <a:ea typeface="Times New Roman"/>
              <a:cs typeface="Arial"/>
            </a:endParaRPr>
          </a:p>
          <a:p>
            <a:pPr lvl="0" algn="r" rtl="1">
              <a:lnSpc>
                <a:spcPct val="115000"/>
              </a:lnSpc>
              <a:spcAft>
                <a:spcPts val="1000"/>
              </a:spcAft>
              <a:buClr>
                <a:srgbClr val="FF0000"/>
              </a:buClr>
              <a:buSzPct val="76000"/>
              <a:buFont typeface="Wingdings" pitchFamily="2" charset="2"/>
              <a:buChar char="ü"/>
              <a:tabLst>
                <a:tab pos="457200" algn="l"/>
              </a:tabLst>
            </a:pPr>
            <a:r>
              <a:rPr lang="fa-IR" b="1" dirty="0">
                <a:solidFill>
                  <a:srgbClr val="002060"/>
                </a:solidFill>
                <a:latin typeface="Calibri"/>
                <a:ea typeface="Times New Roman"/>
                <a:cs typeface="B Nazanin"/>
              </a:rPr>
              <a:t>دردهای قولنجی معده</a:t>
            </a:r>
            <a:endParaRPr lang="en-US" b="1" dirty="0">
              <a:solidFill>
                <a:srgbClr val="002060"/>
              </a:solidFill>
              <a:latin typeface="Calibri"/>
              <a:ea typeface="Times New Roman"/>
              <a:cs typeface="Arial"/>
            </a:endParaRPr>
          </a:p>
          <a:p>
            <a:pPr algn="r" rtl="1"/>
            <a:endParaRPr lang="fa-IR" dirty="0"/>
          </a:p>
        </p:txBody>
      </p:sp>
    </p:spTree>
    <p:extLst>
      <p:ext uri="{BB962C8B-B14F-4D97-AF65-F5344CB8AC3E}">
        <p14:creationId xmlns="" xmlns:p14="http://schemas.microsoft.com/office/powerpoint/2010/main" val="666846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9552" y="836712"/>
            <a:ext cx="7467600" cy="4873752"/>
          </a:xfrm>
        </p:spPr>
        <p:txBody>
          <a:bodyPr/>
          <a:lstStyle/>
          <a:p>
            <a:pPr marL="342900" lvl="0" indent="-342900" algn="r" rtl="1">
              <a:lnSpc>
                <a:spcPct val="115000"/>
              </a:lnSpc>
              <a:spcAft>
                <a:spcPts val="1000"/>
              </a:spcAft>
              <a:buClr>
                <a:srgbClr val="FF0000"/>
              </a:buClr>
              <a:buSzPct val="75000"/>
              <a:buFont typeface="Symbol"/>
              <a:buChar char=""/>
              <a:tabLst>
                <a:tab pos="457200" algn="l"/>
              </a:tabLst>
            </a:pPr>
            <a:r>
              <a:rPr lang="fa-IR" b="1" dirty="0">
                <a:solidFill>
                  <a:srgbClr val="002060"/>
                </a:solidFill>
                <a:latin typeface="Calibri"/>
                <a:ea typeface="Times New Roman"/>
                <a:cs typeface="B Nazanin"/>
              </a:rPr>
              <a:t>استفراغ</a:t>
            </a:r>
            <a:endParaRPr lang="en-US" b="1" dirty="0">
              <a:solidFill>
                <a:srgbClr val="002060"/>
              </a:solidFill>
              <a:latin typeface="Calibri"/>
              <a:ea typeface="Times New Roman"/>
              <a:cs typeface="Arial"/>
            </a:endParaRPr>
          </a:p>
          <a:p>
            <a:pPr marL="342900" lvl="0" indent="-342900" algn="r" rtl="1">
              <a:lnSpc>
                <a:spcPct val="115000"/>
              </a:lnSpc>
              <a:spcAft>
                <a:spcPts val="1000"/>
              </a:spcAft>
              <a:buClr>
                <a:srgbClr val="FF0000"/>
              </a:buClr>
              <a:buSzPct val="75000"/>
              <a:buFont typeface="Symbol"/>
              <a:buChar char=""/>
              <a:tabLst>
                <a:tab pos="457200" algn="l"/>
              </a:tabLst>
            </a:pPr>
            <a:r>
              <a:rPr lang="fa-IR" b="1" dirty="0">
                <a:solidFill>
                  <a:srgbClr val="002060"/>
                </a:solidFill>
                <a:latin typeface="Calibri"/>
                <a:ea typeface="Times New Roman"/>
                <a:cs typeface="B Nazanin"/>
              </a:rPr>
              <a:t>ضعف و خستگی</a:t>
            </a:r>
            <a:endParaRPr lang="en-US" b="1" dirty="0">
              <a:solidFill>
                <a:srgbClr val="002060"/>
              </a:solidFill>
              <a:latin typeface="Calibri"/>
              <a:ea typeface="Times New Roman"/>
              <a:cs typeface="Arial"/>
            </a:endParaRPr>
          </a:p>
          <a:p>
            <a:pPr marL="342900" lvl="0" indent="-342900" algn="r" rtl="1">
              <a:lnSpc>
                <a:spcPct val="115000"/>
              </a:lnSpc>
              <a:spcAft>
                <a:spcPts val="1000"/>
              </a:spcAft>
              <a:buClr>
                <a:srgbClr val="FF0000"/>
              </a:buClr>
              <a:buSzPct val="75000"/>
              <a:buFont typeface="Symbol"/>
              <a:buChar char=""/>
              <a:tabLst>
                <a:tab pos="457200" algn="l"/>
              </a:tabLst>
            </a:pPr>
            <a:r>
              <a:rPr lang="fa-IR" b="1" u="sng" dirty="0">
                <a:solidFill>
                  <a:srgbClr val="002060"/>
                </a:solidFill>
                <a:latin typeface="Calibri"/>
                <a:ea typeface="Times New Roman"/>
                <a:cs typeface="B Nazanin"/>
                <a:hlinkClick r:id="rId2" tooltip="یرقان"/>
              </a:rPr>
              <a:t>یرقان</a:t>
            </a:r>
            <a:r>
              <a:rPr lang="fa-IR" b="1" dirty="0">
                <a:solidFill>
                  <a:srgbClr val="002060"/>
                </a:solidFill>
                <a:latin typeface="Calibri"/>
                <a:ea typeface="Times New Roman"/>
                <a:cs typeface="B Nazanin"/>
              </a:rPr>
              <a:t> و زردی پوست یا سفیدی چشم</a:t>
            </a:r>
            <a:endParaRPr lang="en-US" b="1" dirty="0">
              <a:solidFill>
                <a:srgbClr val="002060"/>
              </a:solidFill>
              <a:latin typeface="Calibri"/>
              <a:ea typeface="Times New Roman"/>
              <a:cs typeface="Arial"/>
            </a:endParaRPr>
          </a:p>
          <a:p>
            <a:pPr lvl="0" algn="r" rtl="1">
              <a:buClr>
                <a:srgbClr val="7FD13B"/>
              </a:buClr>
            </a:pPr>
            <a:r>
              <a:rPr lang="fa-IR" b="1" dirty="0">
                <a:solidFill>
                  <a:srgbClr val="0070C0"/>
                </a:solidFill>
                <a:latin typeface="Times New Roman"/>
                <a:ea typeface="Times New Roman"/>
                <a:cs typeface="B Nazanin"/>
              </a:rPr>
              <a:t>در بعضی از موارد ممکن است فرد مبتلا به سرطان باشد اما هیچ‌گونه علامتی نداشته باشد، بنابراین </a:t>
            </a:r>
            <a:r>
              <a:rPr lang="fa-IR" b="1" dirty="0">
                <a:solidFill>
                  <a:srgbClr val="FF0000"/>
                </a:solidFill>
                <a:latin typeface="Times New Roman"/>
                <a:ea typeface="Times New Roman"/>
                <a:cs typeface="B Nazanin"/>
              </a:rPr>
              <a:t>غربالگری</a:t>
            </a:r>
            <a:r>
              <a:rPr lang="fa-IR" b="1" dirty="0">
                <a:solidFill>
                  <a:srgbClr val="0070C0"/>
                </a:solidFill>
                <a:latin typeface="Times New Roman"/>
                <a:ea typeface="Times New Roman"/>
                <a:cs typeface="B Nazanin"/>
              </a:rPr>
              <a:t> در افراد پرخطر مثل افراد بالای ۵۰ سال ضروری می‌باشد</a:t>
            </a:r>
            <a:r>
              <a:rPr lang="fa-IR" sz="2200" b="1" dirty="0">
                <a:solidFill>
                  <a:srgbClr val="0070C0"/>
                </a:solidFill>
                <a:latin typeface="Times New Roman"/>
                <a:ea typeface="Times New Roman"/>
                <a:cs typeface="B Nazanin"/>
              </a:rPr>
              <a:t>.</a:t>
            </a:r>
            <a:endParaRPr lang="en-US" sz="2200" b="1" dirty="0">
              <a:solidFill>
                <a:srgbClr val="0070C0"/>
              </a:solidFill>
              <a:latin typeface="Times New Roman"/>
              <a:ea typeface="Times New Roman"/>
            </a:endParaRPr>
          </a:p>
          <a:p>
            <a:endParaRPr lang="fa-IR" dirty="0"/>
          </a:p>
        </p:txBody>
      </p:sp>
      <p:pic>
        <p:nvPicPr>
          <p:cNvPr id="10242"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43608" y="3933056"/>
            <a:ext cx="3419475" cy="2384425"/>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804315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99592" y="260648"/>
            <a:ext cx="7467600" cy="4873752"/>
          </a:xfrm>
        </p:spPr>
        <p:txBody>
          <a:bodyPr>
            <a:normAutofit lnSpcReduction="10000"/>
          </a:bodyPr>
          <a:lstStyle/>
          <a:p>
            <a:pPr algn="r" rtl="1"/>
            <a:r>
              <a:rPr lang="fa-IR" sz="2800" dirty="0" smtClean="0">
                <a:solidFill>
                  <a:srgbClr val="002060"/>
                </a:solidFill>
                <a:cs typeface="B Nazanin" pitchFamily="2" charset="-78"/>
              </a:rPr>
              <a:t>بيماراني كه پوليپ يا حتي سرطان روده بزرگ دارند ممكن است </a:t>
            </a:r>
            <a:r>
              <a:rPr lang="fa-IR" sz="2800" dirty="0" smtClean="0">
                <a:solidFill>
                  <a:srgbClr val="FF0000"/>
                </a:solidFill>
                <a:cs typeface="B Nazanin" pitchFamily="2" charset="-78"/>
              </a:rPr>
              <a:t>درمراحل اوليه هيچ علامتي </a:t>
            </a:r>
            <a:r>
              <a:rPr lang="fa-IR" sz="2800" dirty="0" smtClean="0">
                <a:solidFill>
                  <a:srgbClr val="002060"/>
                </a:solidFill>
                <a:cs typeface="B Nazanin" pitchFamily="2" charset="-78"/>
              </a:rPr>
              <a:t>نداشته باشند.  </a:t>
            </a:r>
            <a:br>
              <a:rPr lang="fa-IR" sz="2800" dirty="0" smtClean="0">
                <a:solidFill>
                  <a:srgbClr val="002060"/>
                </a:solidFill>
                <a:cs typeface="B Nazanin" pitchFamily="2" charset="-78"/>
              </a:rPr>
            </a:br>
            <a:endParaRPr lang="fa-IR" sz="2800" dirty="0" smtClean="0">
              <a:solidFill>
                <a:srgbClr val="002060"/>
              </a:solidFill>
              <a:cs typeface="B Nazanin" pitchFamily="2" charset="-78"/>
            </a:endParaRPr>
          </a:p>
          <a:p>
            <a:pPr algn="r" rtl="1">
              <a:buNone/>
            </a:pPr>
            <a:r>
              <a:rPr lang="fa-IR" sz="2800" dirty="0" smtClean="0">
                <a:solidFill>
                  <a:srgbClr val="002060"/>
                </a:solidFill>
                <a:cs typeface="B Nazanin" pitchFamily="2" charset="-78"/>
              </a:rPr>
              <a:t> مهمترين علايم </a:t>
            </a:r>
            <a:r>
              <a:rPr lang="fa-IR" sz="2800" dirty="0" smtClean="0">
                <a:solidFill>
                  <a:srgbClr val="FF0000"/>
                </a:solidFill>
                <a:cs typeface="B Nazanin" pitchFamily="2" charset="-78"/>
              </a:rPr>
              <a:t>مشكوك</a:t>
            </a:r>
            <a:r>
              <a:rPr lang="fa-IR" sz="2800" dirty="0" smtClean="0">
                <a:solidFill>
                  <a:srgbClr val="002060"/>
                </a:solidFill>
                <a:cs typeface="B Nazanin" pitchFamily="2" charset="-78"/>
              </a:rPr>
              <a:t> به سرطان روده بزرگ عبارتند از:</a:t>
            </a:r>
          </a:p>
          <a:p>
            <a:pPr algn="r" rtl="1">
              <a:buNone/>
            </a:pPr>
            <a:endParaRPr lang="fa-IR" sz="2800" dirty="0" smtClean="0">
              <a:solidFill>
                <a:srgbClr val="002060"/>
              </a:solidFill>
              <a:cs typeface="B Nazanin" pitchFamily="2" charset="-78"/>
            </a:endParaRPr>
          </a:p>
          <a:p>
            <a:pPr algn="r" rtl="1">
              <a:buFont typeface="Wingdings" pitchFamily="2" charset="2"/>
              <a:buChar char="v"/>
            </a:pPr>
            <a:r>
              <a:rPr lang="fa-IR" sz="2800" dirty="0" smtClean="0">
                <a:solidFill>
                  <a:srgbClr val="FF0000"/>
                </a:solidFill>
                <a:cs typeface="B Nazanin" pitchFamily="2" charset="-78"/>
              </a:rPr>
              <a:t>خونريزي</a:t>
            </a:r>
            <a:r>
              <a:rPr lang="fa-IR" sz="2800" dirty="0" smtClean="0">
                <a:solidFill>
                  <a:srgbClr val="002060"/>
                </a:solidFill>
                <a:cs typeface="B Nazanin" pitchFamily="2" charset="-78"/>
              </a:rPr>
              <a:t> دستگاه گوارش تحتاني در طي </a:t>
            </a:r>
            <a:r>
              <a:rPr lang="fa-IR" sz="2800" dirty="0" smtClean="0">
                <a:solidFill>
                  <a:srgbClr val="FF0000"/>
                </a:solidFill>
                <a:cs typeface="B Nazanin" pitchFamily="2" charset="-78"/>
              </a:rPr>
              <a:t>يك ماه </a:t>
            </a:r>
            <a:r>
              <a:rPr lang="fa-IR" sz="2800" dirty="0" smtClean="0">
                <a:solidFill>
                  <a:srgbClr val="002060"/>
                </a:solidFill>
                <a:cs typeface="B Nazanin" pitchFamily="2" charset="-78"/>
              </a:rPr>
              <a:t>اخير</a:t>
            </a:r>
          </a:p>
          <a:p>
            <a:pPr algn="r" rtl="1">
              <a:buFont typeface="Wingdings" pitchFamily="2" charset="2"/>
              <a:buChar char="v"/>
            </a:pPr>
            <a:r>
              <a:rPr lang="fa-IR" sz="2800" dirty="0" smtClean="0">
                <a:solidFill>
                  <a:srgbClr val="FF0000"/>
                </a:solidFill>
                <a:cs typeface="B Nazanin" pitchFamily="2" charset="-78"/>
              </a:rPr>
              <a:t>يبوست</a:t>
            </a:r>
            <a:r>
              <a:rPr lang="fa-IR" sz="2800" dirty="0" smtClean="0">
                <a:solidFill>
                  <a:srgbClr val="002060"/>
                </a:solidFill>
                <a:cs typeface="B Nazanin" pitchFamily="2" charset="-78"/>
              </a:rPr>
              <a:t> در طي يك ماه اخير با يا بدون اسهال، درد شكم و احساس پر بودن مقعد پس از اجابت مزاج  </a:t>
            </a:r>
          </a:p>
          <a:p>
            <a:pPr algn="r" rtl="1">
              <a:buFont typeface="Wingdings" pitchFamily="2" charset="2"/>
              <a:buChar char="v"/>
            </a:pPr>
            <a:r>
              <a:rPr lang="fa-IR" sz="2800" dirty="0" smtClean="0">
                <a:solidFill>
                  <a:srgbClr val="002060"/>
                </a:solidFill>
                <a:cs typeface="B Nazanin" pitchFamily="2" charset="-78"/>
              </a:rPr>
              <a:t>كاهش بيش از 10 درصد </a:t>
            </a:r>
            <a:r>
              <a:rPr lang="fa-IR" sz="2800" dirty="0" smtClean="0">
                <a:solidFill>
                  <a:srgbClr val="FF0000"/>
                </a:solidFill>
                <a:cs typeface="B Nazanin" pitchFamily="2" charset="-78"/>
              </a:rPr>
              <a:t>وزن بدن </a:t>
            </a:r>
            <a:r>
              <a:rPr lang="fa-IR" sz="2800" dirty="0" smtClean="0">
                <a:solidFill>
                  <a:srgbClr val="002060"/>
                </a:solidFill>
                <a:cs typeface="B Nazanin" pitchFamily="2" charset="-78"/>
              </a:rPr>
              <a:t>در طي شش ماه</a:t>
            </a:r>
            <a:r>
              <a:rPr lang="fa-IR" dirty="0" smtClean="0"/>
              <a:t/>
            </a:r>
            <a:br>
              <a:rPr lang="fa-IR" dirty="0" smtClean="0"/>
            </a:br>
            <a:r>
              <a:rPr lang="fa-IR" dirty="0" smtClean="0"/>
              <a:t> </a:t>
            </a:r>
            <a:br>
              <a:rPr lang="fa-IR" dirty="0" smtClean="0"/>
            </a:b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6712"/>
            <a:ext cx="7787208" cy="5637240"/>
          </a:xfrm>
        </p:spPr>
        <p:txBody>
          <a:bodyPr>
            <a:noAutofit/>
          </a:bodyPr>
          <a:lstStyle/>
          <a:p>
            <a:pPr algn="r" rtl="1"/>
            <a:r>
              <a:rPr lang="fa-IR" sz="2800" b="1" dirty="0" smtClean="0">
                <a:solidFill>
                  <a:srgbClr val="FF0000"/>
                </a:solidFill>
                <a:cs typeface="2  Nazanin" pitchFamily="2" charset="-78"/>
              </a:rPr>
              <a:t>رژیم </a:t>
            </a:r>
            <a:r>
              <a:rPr lang="fa-IR" sz="2800" b="1" dirty="0">
                <a:solidFill>
                  <a:srgbClr val="FF0000"/>
                </a:solidFill>
                <a:cs typeface="2  Nazanin" pitchFamily="2" charset="-78"/>
              </a:rPr>
              <a:t>غذایی : </a:t>
            </a:r>
            <a:endParaRPr lang="fa-IR" sz="2800" b="1" dirty="0" smtClean="0">
              <a:solidFill>
                <a:srgbClr val="FF0000"/>
              </a:solidFill>
              <a:cs typeface="2  Nazanin" pitchFamily="2" charset="-78"/>
            </a:endParaRPr>
          </a:p>
          <a:p>
            <a:pPr marL="0" indent="0" algn="r" rtl="1">
              <a:buNone/>
            </a:pPr>
            <a:r>
              <a:rPr lang="fa-IR" sz="2800" b="1" dirty="0" smtClean="0">
                <a:solidFill>
                  <a:srgbClr val="002060"/>
                </a:solidFill>
                <a:cs typeface="2  Nazanin" pitchFamily="2" charset="-78"/>
              </a:rPr>
              <a:t>مطالعات </a:t>
            </a:r>
            <a:r>
              <a:rPr lang="fa-IR" sz="2800" b="1" dirty="0">
                <a:solidFill>
                  <a:srgbClr val="002060"/>
                </a:solidFill>
                <a:cs typeface="2  Nazanin" pitchFamily="2" charset="-78"/>
              </a:rPr>
              <a:t>نشان می‌دهد که رژیم‌های غذایی با </a:t>
            </a:r>
            <a:r>
              <a:rPr lang="fa-IR" sz="2800" b="1" dirty="0">
                <a:solidFill>
                  <a:srgbClr val="FF0000"/>
                </a:solidFill>
                <a:cs typeface="2  Nazanin" pitchFamily="2" charset="-78"/>
              </a:rPr>
              <a:t>چربی بالا </a:t>
            </a:r>
            <a:r>
              <a:rPr lang="fa-IR" sz="2800" b="1" dirty="0">
                <a:solidFill>
                  <a:srgbClr val="002060"/>
                </a:solidFill>
                <a:cs typeface="2  Nazanin" pitchFamily="2" charset="-78"/>
              </a:rPr>
              <a:t>(به‌خصوص چربی حیوانی) و </a:t>
            </a:r>
            <a:r>
              <a:rPr lang="fa-IR" sz="2800" b="1" dirty="0">
                <a:solidFill>
                  <a:srgbClr val="FF0000"/>
                </a:solidFill>
                <a:cs typeface="2  Nazanin" pitchFamily="2" charset="-78"/>
              </a:rPr>
              <a:t>کلسیم</a:t>
            </a:r>
            <a:r>
              <a:rPr lang="fa-IR" sz="2800" b="1" dirty="0">
                <a:solidFill>
                  <a:srgbClr val="002060"/>
                </a:solidFill>
                <a:cs typeface="2  Nazanin" pitchFamily="2" charset="-78"/>
              </a:rPr>
              <a:t>، </a:t>
            </a:r>
            <a:r>
              <a:rPr lang="fa-IR" sz="2800" b="1" dirty="0" smtClean="0">
                <a:solidFill>
                  <a:srgbClr val="FF0000"/>
                </a:solidFill>
                <a:cs typeface="2  Nazanin" pitchFamily="2" charset="-78"/>
              </a:rPr>
              <a:t>فولات(</a:t>
            </a:r>
            <a:r>
              <a:rPr lang="fa-IR" sz="2800" b="1" dirty="0" smtClean="0">
                <a:solidFill>
                  <a:srgbClr val="0070C0"/>
                </a:solidFill>
                <a:cs typeface="2  Nazanin" pitchFamily="2" charset="-78"/>
              </a:rPr>
              <a:t>اسیدفولیک.</a:t>
            </a:r>
            <a:r>
              <a:rPr lang="en-US" sz="2800" b="1" dirty="0" smtClean="0">
                <a:solidFill>
                  <a:srgbClr val="0070C0"/>
                </a:solidFill>
                <a:cs typeface="2  Nazanin" pitchFamily="2" charset="-78"/>
              </a:rPr>
              <a:t>B9</a:t>
            </a:r>
            <a:r>
              <a:rPr lang="fa-IR" sz="2800" b="1" dirty="0" smtClean="0">
                <a:solidFill>
                  <a:srgbClr val="FF0000"/>
                </a:solidFill>
                <a:cs typeface="2  Nazanin" pitchFamily="2" charset="-78"/>
              </a:rPr>
              <a:t>)</a:t>
            </a:r>
            <a:r>
              <a:rPr lang="fa-IR" sz="2800" b="1" dirty="0" smtClean="0">
                <a:solidFill>
                  <a:srgbClr val="002060"/>
                </a:solidFill>
                <a:cs typeface="2  Nazanin" pitchFamily="2" charset="-78"/>
              </a:rPr>
              <a:t>، </a:t>
            </a:r>
            <a:r>
              <a:rPr lang="fa-IR" sz="2800" b="1" dirty="0">
                <a:solidFill>
                  <a:srgbClr val="002060"/>
                </a:solidFill>
                <a:cs typeface="2  Nazanin" pitchFamily="2" charset="-78"/>
              </a:rPr>
              <a:t>و </a:t>
            </a:r>
            <a:r>
              <a:rPr lang="fa-IR" sz="2800" b="1" dirty="0">
                <a:solidFill>
                  <a:srgbClr val="FF0000"/>
                </a:solidFill>
                <a:cs typeface="2  Nazanin" pitchFamily="2" charset="-78"/>
              </a:rPr>
              <a:t>فیبر</a:t>
            </a:r>
            <a:r>
              <a:rPr lang="fa-IR" sz="2800" b="1" dirty="0">
                <a:solidFill>
                  <a:srgbClr val="002060"/>
                </a:solidFill>
                <a:cs typeface="2  Nazanin" pitchFamily="2" charset="-78"/>
              </a:rPr>
              <a:t> </a:t>
            </a:r>
            <a:r>
              <a:rPr lang="fa-IR" sz="2800" b="1" dirty="0">
                <a:solidFill>
                  <a:srgbClr val="FF0000"/>
                </a:solidFill>
                <a:cs typeface="2  Nazanin" pitchFamily="2" charset="-78"/>
              </a:rPr>
              <a:t>پایین</a:t>
            </a:r>
            <a:r>
              <a:rPr lang="fa-IR" sz="2800" b="1" dirty="0">
                <a:solidFill>
                  <a:srgbClr val="002060"/>
                </a:solidFill>
                <a:cs typeface="2  Nazanin" pitchFamily="2" charset="-78"/>
              </a:rPr>
              <a:t> ممکن است خطر سرطان کولورکتال را زیاد کند. </a:t>
            </a:r>
            <a:endParaRPr lang="fa-IR" sz="2800" b="1" dirty="0" smtClean="0">
              <a:solidFill>
                <a:srgbClr val="002060"/>
              </a:solidFill>
              <a:cs typeface="2  Nazanin" pitchFamily="2" charset="-78"/>
            </a:endParaRPr>
          </a:p>
          <a:p>
            <a:pPr marL="0" indent="0" algn="r" rtl="1">
              <a:buNone/>
            </a:pPr>
            <a:endParaRPr lang="fa-IR" sz="2800" b="1" dirty="0" smtClean="0">
              <a:solidFill>
                <a:srgbClr val="002060"/>
              </a:solidFill>
              <a:cs typeface="2  Nazanin" pitchFamily="2" charset="-78"/>
            </a:endParaRPr>
          </a:p>
          <a:p>
            <a:pPr marL="0" indent="0" algn="r" rtl="1">
              <a:buNone/>
            </a:pPr>
            <a:r>
              <a:rPr lang="fa-IR" sz="2800" b="1" dirty="0" smtClean="0">
                <a:solidFill>
                  <a:srgbClr val="002060"/>
                </a:solidFill>
                <a:cs typeface="2  Nazanin" pitchFamily="2" charset="-78"/>
              </a:rPr>
              <a:t>کسانی </a:t>
            </a:r>
            <a:r>
              <a:rPr lang="fa-IR" sz="2800" b="1" dirty="0">
                <a:solidFill>
                  <a:srgbClr val="002060"/>
                </a:solidFill>
                <a:cs typeface="2  Nazanin" pitchFamily="2" charset="-78"/>
              </a:rPr>
              <a:t>که در رژیم غذایی خود </a:t>
            </a:r>
            <a:r>
              <a:rPr lang="fa-IR" sz="2800" b="1" dirty="0" smtClean="0">
                <a:solidFill>
                  <a:srgbClr val="FF0000"/>
                </a:solidFill>
                <a:cs typeface="2  Nazanin" pitchFamily="2" charset="-78"/>
              </a:rPr>
              <a:t>کمتر</a:t>
            </a:r>
            <a:r>
              <a:rPr lang="fa-IR" sz="2800" b="1" dirty="0" smtClean="0">
                <a:solidFill>
                  <a:srgbClr val="002060"/>
                </a:solidFill>
                <a:cs typeface="2  Nazanin" pitchFamily="2" charset="-78"/>
              </a:rPr>
              <a:t> </a:t>
            </a:r>
            <a:r>
              <a:rPr lang="fa-IR" sz="2800" b="1" dirty="0">
                <a:solidFill>
                  <a:srgbClr val="002060"/>
                </a:solidFill>
                <a:cs typeface="2  Nazanin" pitchFamily="2" charset="-78"/>
              </a:rPr>
              <a:t>از </a:t>
            </a:r>
            <a:r>
              <a:rPr lang="fa-IR" sz="2800" b="1" dirty="0">
                <a:solidFill>
                  <a:srgbClr val="FF0000"/>
                </a:solidFill>
                <a:cs typeface="2  Nazanin" pitchFamily="2" charset="-78"/>
              </a:rPr>
              <a:t>میوه و سبزی‌ها </a:t>
            </a:r>
            <a:r>
              <a:rPr lang="fa-IR" sz="2800" b="1" dirty="0">
                <a:solidFill>
                  <a:srgbClr val="002060"/>
                </a:solidFill>
                <a:cs typeface="2  Nazanin" pitchFamily="2" charset="-78"/>
              </a:rPr>
              <a:t>استفاده می‌کنند ممکن است در معرض خطر بیش‌تر سرطان کولورکتال قرار داشته باشند. </a:t>
            </a:r>
            <a:endParaRPr lang="fa-IR" sz="2800" b="1" dirty="0" smtClean="0">
              <a:solidFill>
                <a:srgbClr val="002060"/>
              </a:solidFill>
              <a:cs typeface="2  Nazanin" pitchFamily="2" charset="-78"/>
            </a:endParaRPr>
          </a:p>
          <a:p>
            <a:pPr marL="0" indent="0" algn="r" rtl="1">
              <a:buNone/>
            </a:pPr>
            <a:endParaRPr lang="fa-IR" sz="2800" b="1" dirty="0">
              <a:solidFill>
                <a:srgbClr val="002060"/>
              </a:solidFill>
              <a:cs typeface="2  Nazanin" pitchFamily="2" charset="-78"/>
            </a:endParaRPr>
          </a:p>
        </p:txBody>
      </p:sp>
      <p:pic>
        <p:nvPicPr>
          <p:cNvPr id="4" name="Picture 8"/>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915816" y="4581128"/>
            <a:ext cx="2931021"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407133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sz="quarter" idx="1"/>
          </p:nvPr>
        </p:nvSpPr>
        <p:spPr>
          <a:xfrm>
            <a:off x="457200" y="980728"/>
            <a:ext cx="7467600" cy="5493224"/>
          </a:xfrm>
        </p:spPr>
        <p:txBody>
          <a:bodyPr>
            <a:normAutofit fontScale="97500"/>
          </a:bodyPr>
          <a:lstStyle/>
          <a:p>
            <a:pPr marL="0" indent="0" algn="ctr" rtl="1">
              <a:buNone/>
            </a:pPr>
            <a:r>
              <a:rPr lang="fa-IR" sz="6200" b="1" dirty="0" smtClean="0">
                <a:solidFill>
                  <a:srgbClr val="0070C0"/>
                </a:solidFill>
                <a:cs typeface="B Titr" pitchFamily="2" charset="-78"/>
              </a:rPr>
              <a:t>شيوه هاي</a:t>
            </a:r>
          </a:p>
          <a:p>
            <a:pPr marL="0" indent="0" algn="ctr" rtl="1">
              <a:buNone/>
            </a:pPr>
            <a:r>
              <a:rPr lang="fa-IR" sz="6200" b="1" dirty="0" smtClean="0">
                <a:solidFill>
                  <a:srgbClr val="0070C0"/>
                </a:solidFill>
                <a:cs typeface="B Titr" pitchFamily="2" charset="-78"/>
              </a:rPr>
              <a:t> تشخيص زودهنگام و غربالگري </a:t>
            </a:r>
          </a:p>
          <a:p>
            <a:pPr marL="0" indent="0" algn="ctr" rtl="1">
              <a:buNone/>
            </a:pPr>
            <a:r>
              <a:rPr lang="fa-IR" sz="6200" b="1" dirty="0" smtClean="0">
                <a:solidFill>
                  <a:srgbClr val="0070C0"/>
                </a:solidFill>
                <a:cs typeface="B Titr" pitchFamily="2" charset="-78"/>
              </a:rPr>
              <a:t>سرطان روده بزرگ</a:t>
            </a:r>
            <a:r>
              <a:rPr lang="fa-IR" dirty="0" smtClean="0">
                <a:solidFill>
                  <a:srgbClr val="FF0000"/>
                </a:solidFill>
                <a:cs typeface="B Titr" pitchFamily="2" charset="-78"/>
              </a:rPr>
              <a:t/>
            </a:r>
            <a:br>
              <a:rPr lang="fa-IR" dirty="0" smtClean="0">
                <a:solidFill>
                  <a:srgbClr val="FF0000"/>
                </a:solidFill>
                <a:cs typeface="B Titr" pitchFamily="2" charset="-78"/>
              </a:rPr>
            </a:br>
            <a:endParaRPr lang="en-US" dirty="0">
              <a:solidFill>
                <a:srgbClr val="FF0000"/>
              </a:solidFill>
              <a:cs typeface="B Titr" pitchFamily="2" charset="-78"/>
            </a:endParaRPr>
          </a:p>
        </p:txBody>
      </p:sp>
    </p:spTree>
    <p:extLst>
      <p:ext uri="{BB962C8B-B14F-4D97-AF65-F5344CB8AC3E}">
        <p14:creationId xmlns="" xmlns:p14="http://schemas.microsoft.com/office/powerpoint/2010/main" val="2227975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1625" y="228600"/>
            <a:ext cx="8534400" cy="758825"/>
          </a:xfrm>
        </p:spPr>
        <p:txBody>
          <a:bodyPr/>
          <a:lstStyle/>
          <a:p>
            <a:pPr rtl="1" eaLnBrk="1" hangingPunct="1"/>
            <a:r>
              <a:rPr lang="fa-IR" smtClean="0">
                <a:solidFill>
                  <a:schemeClr val="tx2"/>
                </a:solidFill>
                <a:cs typeface="B Mitra" panose="00000400000000000000" pitchFamily="2" charset="-78"/>
              </a:rPr>
              <a:t>وضعیت بیماری های غیرواگیر در ایران</a:t>
            </a:r>
            <a:endParaRPr lang="en-US" smtClean="0">
              <a:solidFill>
                <a:schemeClr val="tx2"/>
              </a:solidFill>
              <a:cs typeface="B Mitra" panose="00000400000000000000" pitchFamily="2" charset="-78"/>
            </a:endParaRPr>
          </a:p>
        </p:txBody>
      </p:sp>
      <p:sp>
        <p:nvSpPr>
          <p:cNvPr id="10243" name="Content Placeholder 2"/>
          <p:cNvSpPr>
            <a:spLocks noGrp="1"/>
          </p:cNvSpPr>
          <p:nvPr>
            <p:ph sz="half" idx="1"/>
          </p:nvPr>
        </p:nvSpPr>
        <p:spPr>
          <a:xfrm>
            <a:off x="301625" y="1371600"/>
            <a:ext cx="4038600" cy="4681538"/>
          </a:xfrm>
        </p:spPr>
        <p:txBody>
          <a:bodyPr>
            <a:normAutofit/>
          </a:bodyPr>
          <a:lstStyle/>
          <a:p>
            <a:pPr marL="274320" indent="-274320" algn="just" rtl="1" eaLnBrk="1" fontAlgn="auto" hangingPunct="1">
              <a:spcAft>
                <a:spcPts val="0"/>
              </a:spcAft>
              <a:buFont typeface="Wingdings 2"/>
              <a:buChar char=""/>
              <a:defRPr/>
            </a:pPr>
            <a:endParaRPr lang="fa-IR" dirty="0" smtClean="0">
              <a:cs typeface="B Mitra" pitchFamily="2" charset="-78"/>
            </a:endParaRPr>
          </a:p>
          <a:p>
            <a:pPr marL="0" indent="0" algn="just" rtl="1" eaLnBrk="1" fontAlgn="auto" hangingPunct="1">
              <a:spcAft>
                <a:spcPts val="0"/>
              </a:spcAft>
              <a:buFont typeface="Wingdings 2"/>
              <a:buNone/>
              <a:defRPr/>
            </a:pPr>
            <a:endParaRPr lang="fa-IR" dirty="0" smtClean="0">
              <a:cs typeface="B Mitra" pitchFamily="2" charset="-78"/>
            </a:endParaRPr>
          </a:p>
        </p:txBody>
      </p:sp>
      <p:sp>
        <p:nvSpPr>
          <p:cNvPr id="2" name="Rounded Rectangle 1"/>
          <p:cNvSpPr/>
          <p:nvPr/>
        </p:nvSpPr>
        <p:spPr>
          <a:xfrm>
            <a:off x="4932363" y="1509713"/>
            <a:ext cx="3806825" cy="456882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fa-IR" sz="3200" dirty="0">
                <a:solidFill>
                  <a:srgbClr val="FFC000"/>
                </a:solidFill>
                <a:cs typeface="B Nazanin" panose="00000400000000000000" pitchFamily="2" charset="-78"/>
              </a:rPr>
              <a:t>در ایران </a:t>
            </a:r>
            <a:r>
              <a:rPr lang="fa-IR" sz="3200" dirty="0">
                <a:solidFill>
                  <a:prstClr val="white"/>
                </a:solidFill>
                <a:cs typeface="B Nazanin" panose="00000400000000000000" pitchFamily="2" charset="-78"/>
              </a:rPr>
              <a:t>72 % </a:t>
            </a:r>
            <a:r>
              <a:rPr lang="fa-IR" sz="3200" dirty="0">
                <a:solidFill>
                  <a:srgbClr val="FFC000"/>
                </a:solidFill>
                <a:cs typeface="B Nazanin" panose="00000400000000000000" pitchFamily="2" charset="-78"/>
              </a:rPr>
              <a:t>علل مرگ، </a:t>
            </a:r>
          </a:p>
          <a:p>
            <a:pPr algn="ctr">
              <a:defRPr/>
            </a:pPr>
            <a:r>
              <a:rPr lang="fa-IR" sz="3200" dirty="0">
                <a:solidFill>
                  <a:srgbClr val="FFC000"/>
                </a:solidFill>
                <a:cs typeface="B Nazanin" panose="00000400000000000000" pitchFamily="2" charset="-78"/>
              </a:rPr>
              <a:t>بیماری های غیرواگیر هستند</a:t>
            </a:r>
            <a:endParaRPr lang="en-US" sz="3200" dirty="0">
              <a:solidFill>
                <a:srgbClr val="FFC000"/>
              </a:solidFill>
              <a:cs typeface="B Nazanin" panose="00000400000000000000" pitchFamily="2" charset="-78"/>
            </a:endParaRPr>
          </a:p>
        </p:txBody>
      </p:sp>
      <p:sp>
        <p:nvSpPr>
          <p:cNvPr id="5" name="Rounded Rectangle 4"/>
          <p:cNvSpPr/>
          <p:nvPr/>
        </p:nvSpPr>
        <p:spPr>
          <a:xfrm>
            <a:off x="684213" y="1509713"/>
            <a:ext cx="3770312" cy="456882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rtl="1">
              <a:defRPr/>
            </a:pPr>
            <a:r>
              <a:rPr lang="fa-IR" sz="3200" dirty="0">
                <a:solidFill>
                  <a:prstClr val="white"/>
                </a:solidFill>
                <a:cs typeface="B Mitra" pitchFamily="2" charset="-78"/>
              </a:rPr>
              <a:t>80% بيماريهاي قلبي وعروقي و </a:t>
            </a:r>
            <a:r>
              <a:rPr lang="fa-IR" sz="3200" dirty="0">
                <a:solidFill>
                  <a:srgbClr val="FFC000"/>
                </a:solidFill>
                <a:cs typeface="B Mitra" pitchFamily="2" charset="-78"/>
              </a:rPr>
              <a:t>40% سرطان ها </a:t>
            </a:r>
          </a:p>
          <a:p>
            <a:pPr algn="ctr" rtl="1">
              <a:defRPr/>
            </a:pPr>
            <a:r>
              <a:rPr lang="fa-IR" sz="3200" dirty="0">
                <a:solidFill>
                  <a:prstClr val="white"/>
                </a:solidFill>
                <a:cs typeface="B Mitra" pitchFamily="2" charset="-78"/>
              </a:rPr>
              <a:t>با حذف عوامل خطر </a:t>
            </a:r>
          </a:p>
          <a:p>
            <a:pPr algn="ctr" rtl="1">
              <a:defRPr/>
            </a:pPr>
            <a:r>
              <a:rPr lang="fa-IR" sz="3200" dirty="0">
                <a:solidFill>
                  <a:srgbClr val="FFC000"/>
                </a:solidFill>
                <a:cs typeface="B Mitra" pitchFamily="2" charset="-78"/>
              </a:rPr>
              <a:t>قابل پيشگيري </a:t>
            </a:r>
            <a:r>
              <a:rPr lang="fa-IR" sz="3200" dirty="0">
                <a:solidFill>
                  <a:prstClr val="white"/>
                </a:solidFill>
                <a:cs typeface="B Mitra" pitchFamily="2" charset="-78"/>
              </a:rPr>
              <a:t>هستند.</a:t>
            </a:r>
            <a:endParaRPr lang="en-US" sz="3200" dirty="0">
              <a:solidFill>
                <a:prstClr val="white"/>
              </a:solidFill>
              <a:cs typeface="B Mitra" pitchFamily="2" charset="-78"/>
            </a:endParaRPr>
          </a:p>
        </p:txBody>
      </p:sp>
    </p:spTree>
    <p:extLst>
      <p:ext uri="{BB962C8B-B14F-4D97-AF65-F5344CB8AC3E}">
        <p14:creationId xmlns="" xmlns:p14="http://schemas.microsoft.com/office/powerpoint/2010/main" val="7841438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20688"/>
            <a:ext cx="7467600" cy="5853264"/>
          </a:xfrm>
        </p:spPr>
        <p:txBody>
          <a:bodyPr>
            <a:normAutofit/>
          </a:bodyPr>
          <a:lstStyle/>
          <a:p>
            <a:pPr algn="r" rtl="1">
              <a:buNone/>
            </a:pPr>
            <a:r>
              <a:rPr lang="fa-IR" b="1" dirty="0" smtClean="0">
                <a:solidFill>
                  <a:srgbClr val="0070C0"/>
                </a:solidFill>
                <a:cs typeface="B Titr" pitchFamily="2" charset="-78"/>
              </a:rPr>
              <a:t>1- آزمايش خون مخفي در مدفوع  </a:t>
            </a:r>
            <a:endParaRPr lang="fa-IR" dirty="0" smtClean="0">
              <a:cs typeface="B Titr" pitchFamily="2" charset="-78"/>
            </a:endParaRPr>
          </a:p>
          <a:p>
            <a:pPr algn="r" rtl="1"/>
            <a:r>
              <a:rPr lang="fa-IR" dirty="0" smtClean="0">
                <a:solidFill>
                  <a:srgbClr val="002060"/>
                </a:solidFill>
                <a:cs typeface="B Nazanin" pitchFamily="2" charset="-78"/>
              </a:rPr>
              <a:t>   پوليپ ها و سرطان كولون گاهى </a:t>
            </a:r>
            <a:r>
              <a:rPr lang="fa-IR" dirty="0" smtClean="0">
                <a:solidFill>
                  <a:srgbClr val="FF0000"/>
                </a:solidFill>
                <a:cs typeface="B Nazanin" pitchFamily="2" charset="-78"/>
              </a:rPr>
              <a:t>خونريزى</a:t>
            </a:r>
            <a:r>
              <a:rPr lang="fa-IR" dirty="0" smtClean="0">
                <a:solidFill>
                  <a:srgbClr val="002060"/>
                </a:solidFill>
                <a:cs typeface="B Nazanin" pitchFamily="2" charset="-78"/>
              </a:rPr>
              <a:t> ميكنندكه سبب ايجاد خون در مدفوع ميشود اما اين خون آنقدر كم است كه با چشم ديده نمي شود بلكه بايد با انجام آزمايش آن را تشخيص داد.</a:t>
            </a:r>
          </a:p>
          <a:p>
            <a:pPr algn="r" rtl="1"/>
            <a:r>
              <a:rPr lang="fa-IR" dirty="0" smtClean="0">
                <a:solidFill>
                  <a:srgbClr val="002060"/>
                </a:solidFill>
                <a:cs typeface="B Nazanin" pitchFamily="2" charset="-78"/>
              </a:rPr>
              <a:t> با آزمايش </a:t>
            </a:r>
            <a:r>
              <a:rPr lang="fa-IR" dirty="0" smtClean="0">
                <a:solidFill>
                  <a:srgbClr val="FF0000"/>
                </a:solidFill>
                <a:cs typeface="B Nazanin" pitchFamily="2" charset="-78"/>
              </a:rPr>
              <a:t>خون مخفى </a:t>
            </a:r>
            <a:r>
              <a:rPr lang="fa-IR" dirty="0" smtClean="0">
                <a:solidFill>
                  <a:srgbClr val="002060"/>
                </a:solidFill>
                <a:cs typeface="B Nazanin" pitchFamily="2" charset="-78"/>
              </a:rPr>
              <a:t>مدفوع با استفاده از ميكروسكوپ ميتوان مقادير ناچيز وناديدنى خون را در مدفوع شناسايى كرد كه به آن تست خون مخفي در مدفوع  گفتـه مـيشـود امـا يكـي از مـشكلات ايـن آزمايش اين است كه: </a:t>
            </a:r>
          </a:p>
          <a:p>
            <a:pPr algn="r" rtl="1">
              <a:buFont typeface="Wingdings" pitchFamily="2" charset="2"/>
              <a:buChar char="v"/>
            </a:pPr>
            <a:r>
              <a:rPr lang="fa-IR" dirty="0" smtClean="0">
                <a:solidFill>
                  <a:srgbClr val="002060"/>
                </a:solidFill>
                <a:cs typeface="B Nazanin" pitchFamily="2" charset="-78"/>
              </a:rPr>
              <a:t>اگر در طي روزهاي پيش از آزمايش، آسپرين يا مواد غذايي مثل چغندر مصرف كرده باشيم ممكن است تست به صورت </a:t>
            </a:r>
            <a:r>
              <a:rPr lang="fa-IR" dirty="0" smtClean="0">
                <a:solidFill>
                  <a:srgbClr val="FF0000"/>
                </a:solidFill>
                <a:cs typeface="B Nazanin" pitchFamily="2" charset="-78"/>
              </a:rPr>
              <a:t>كاذب مثبت </a:t>
            </a:r>
            <a:r>
              <a:rPr lang="fa-IR" dirty="0" smtClean="0">
                <a:solidFill>
                  <a:srgbClr val="002060"/>
                </a:solidFill>
                <a:cs typeface="B Nazanin" pitchFamily="2" charset="-78"/>
              </a:rPr>
              <a:t>شود. </a:t>
            </a:r>
          </a:p>
          <a:p>
            <a:pPr algn="r" rtl="1">
              <a:buFont typeface="Wingdings" pitchFamily="2" charset="2"/>
              <a:buChar char="v"/>
            </a:pPr>
            <a:r>
              <a:rPr lang="fa-IR" dirty="0" smtClean="0">
                <a:solidFill>
                  <a:srgbClr val="002060"/>
                </a:solidFill>
                <a:cs typeface="B Nazanin" pitchFamily="2" charset="-78"/>
              </a:rPr>
              <a:t>هم چنين اين آزمايش را بايد </a:t>
            </a:r>
            <a:r>
              <a:rPr lang="fa-IR" dirty="0" smtClean="0">
                <a:solidFill>
                  <a:srgbClr val="FF0000"/>
                </a:solidFill>
                <a:cs typeface="B Nazanin" pitchFamily="2" charset="-78"/>
              </a:rPr>
              <a:t>سه بار </a:t>
            </a:r>
            <a:r>
              <a:rPr lang="fa-IR" dirty="0" smtClean="0">
                <a:solidFill>
                  <a:srgbClr val="002060"/>
                </a:solidFill>
                <a:cs typeface="B Nazanin" pitchFamily="2" charset="-78"/>
              </a:rPr>
              <a:t>تكرار كرد تا نتيجه مطلوب به دست آيد.  </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87208" cy="1066130"/>
          </a:xfrm>
        </p:spPr>
        <p:txBody>
          <a:bodyPr>
            <a:normAutofit/>
          </a:bodyPr>
          <a:lstStyle/>
          <a:p>
            <a:pPr algn="r" rtl="1"/>
            <a:r>
              <a:rPr lang="en-US" dirty="0" smtClean="0"/>
              <a:t>  </a:t>
            </a:r>
            <a:r>
              <a:rPr lang="fa-IR" b="1" dirty="0" smtClean="0">
                <a:solidFill>
                  <a:srgbClr val="0070C0"/>
                </a:solidFill>
                <a:cs typeface="B Titr" pitchFamily="2" charset="-78"/>
              </a:rPr>
              <a:t> </a:t>
            </a:r>
            <a:r>
              <a:rPr lang="fa-IR" sz="3200" b="1" dirty="0" smtClean="0">
                <a:solidFill>
                  <a:srgbClr val="0070C0"/>
                </a:solidFill>
                <a:cs typeface="B Titr" pitchFamily="2" charset="-78"/>
              </a:rPr>
              <a:t>2-</a:t>
            </a:r>
            <a:r>
              <a:rPr lang="fa-IR" b="1" dirty="0" smtClean="0">
                <a:solidFill>
                  <a:srgbClr val="0070C0"/>
                </a:solidFill>
              </a:rPr>
              <a:t> </a:t>
            </a:r>
            <a:r>
              <a:rPr lang="fa-IR" b="1" dirty="0" smtClean="0">
                <a:solidFill>
                  <a:srgbClr val="0070C0"/>
                </a:solidFill>
                <a:cs typeface="B Titr" pitchFamily="2" charset="-78"/>
              </a:rPr>
              <a:t>تست خون مخفي در مدفوع به روش</a:t>
            </a:r>
            <a:r>
              <a:rPr lang="fa-IR" b="1" dirty="0">
                <a:solidFill>
                  <a:srgbClr val="0070C0"/>
                </a:solidFill>
                <a:cs typeface="B Titr" pitchFamily="2" charset="-78"/>
              </a:rPr>
              <a:t> </a:t>
            </a:r>
            <a:r>
              <a:rPr lang="fa-IR" b="1" dirty="0" smtClean="0">
                <a:solidFill>
                  <a:srgbClr val="0070C0"/>
                </a:solidFill>
                <a:cs typeface="B Titr" pitchFamily="2" charset="-78"/>
              </a:rPr>
              <a:t>ايمونولوژيك</a:t>
            </a:r>
            <a:r>
              <a:rPr lang="en-US" b="1" dirty="0" smtClean="0">
                <a:solidFill>
                  <a:srgbClr val="0070C0"/>
                </a:solidFill>
                <a:cs typeface="B Titr" pitchFamily="2" charset="-78"/>
              </a:rPr>
              <a:t>(FIT)    </a:t>
            </a:r>
            <a:r>
              <a:rPr lang="fa-IR" b="1" dirty="0" smtClean="0">
                <a:solidFill>
                  <a:srgbClr val="0070C0"/>
                </a:solidFill>
                <a:cs typeface="B Titr" pitchFamily="2" charset="-78"/>
              </a:rPr>
              <a:t> يا   </a:t>
            </a:r>
            <a:r>
              <a:rPr lang="en-US" b="1" dirty="0" smtClean="0">
                <a:solidFill>
                  <a:srgbClr val="0070C0"/>
                </a:solidFill>
                <a:cs typeface="B Titr" pitchFamily="2" charset="-78"/>
              </a:rPr>
              <a:t>IFOBT)</a:t>
            </a:r>
            <a:r>
              <a:rPr lang="fa-IR" b="1" dirty="0" smtClean="0">
                <a:solidFill>
                  <a:srgbClr val="0070C0"/>
                </a:solidFill>
                <a:cs typeface="B Titr" pitchFamily="2" charset="-78"/>
              </a:rPr>
              <a:t>)</a:t>
            </a:r>
            <a:endParaRPr lang="en-US" b="1" dirty="0">
              <a:solidFill>
                <a:srgbClr val="0070C0"/>
              </a:solidFill>
              <a:cs typeface="B Titr" pitchFamily="2" charset="-78"/>
            </a:endParaRPr>
          </a:p>
        </p:txBody>
      </p:sp>
      <p:sp>
        <p:nvSpPr>
          <p:cNvPr id="3" name="Content Placeholder 2"/>
          <p:cNvSpPr>
            <a:spLocks noGrp="1"/>
          </p:cNvSpPr>
          <p:nvPr>
            <p:ph sz="quarter" idx="1"/>
          </p:nvPr>
        </p:nvSpPr>
        <p:spPr>
          <a:xfrm>
            <a:off x="457200" y="1700808"/>
            <a:ext cx="7467600" cy="4773144"/>
          </a:xfrm>
        </p:spPr>
        <p:txBody>
          <a:bodyPr/>
          <a:lstStyle/>
          <a:p>
            <a:pPr algn="r" rtl="1">
              <a:buNone/>
            </a:pPr>
            <a:r>
              <a:rPr lang="en-US" dirty="0" smtClean="0"/>
              <a:t>   </a:t>
            </a:r>
            <a:r>
              <a:rPr lang="fa-IR" sz="3200" dirty="0" smtClean="0">
                <a:solidFill>
                  <a:srgbClr val="002060"/>
                </a:solidFill>
                <a:cs typeface="B Nazanin" pitchFamily="2" charset="-78"/>
              </a:rPr>
              <a:t>تست ديگـري وجـود دارد به نام تست خون مخفي در مدفوع به روش ايمونولوژيك كه :</a:t>
            </a:r>
          </a:p>
          <a:p>
            <a:pPr algn="r" rtl="1"/>
            <a:r>
              <a:rPr lang="fa-IR" sz="3200" dirty="0" smtClean="0">
                <a:solidFill>
                  <a:srgbClr val="002060"/>
                </a:solidFill>
                <a:cs typeface="B Nazanin" pitchFamily="2" charset="-78"/>
              </a:rPr>
              <a:t>به صورت كاذب با مواد گفته شده مثبت نمي شود</a:t>
            </a:r>
          </a:p>
          <a:p>
            <a:pPr algn="r" rtl="1"/>
            <a:r>
              <a:rPr lang="fa-IR" sz="3200" dirty="0" smtClean="0">
                <a:solidFill>
                  <a:srgbClr val="002060"/>
                </a:solidFill>
                <a:cs typeface="B Nazanin" pitchFamily="2" charset="-78"/>
              </a:rPr>
              <a:t>نياز بـه سه بار تكرار ندارد </a:t>
            </a:r>
          </a:p>
          <a:p>
            <a:pPr algn="r" rtl="1"/>
            <a:r>
              <a:rPr lang="fa-IR" sz="3200" dirty="0" smtClean="0">
                <a:solidFill>
                  <a:srgbClr val="002060"/>
                </a:solidFill>
                <a:cs typeface="B Nazanin" pitchFamily="2" charset="-78"/>
              </a:rPr>
              <a:t>و به سادگي در خانه بهداشت، مطب و كلينيك قابل انجام است</a:t>
            </a:r>
            <a:r>
              <a:rPr lang="en-US" sz="2800" dirty="0" smtClean="0">
                <a:cs typeface="B Nazanin" pitchFamily="2" charset="-78"/>
              </a:rPr>
              <a:t>.</a:t>
            </a:r>
            <a:r>
              <a:rPr lang="fa-IR" dirty="0" smtClean="0"/>
              <a:t/>
            </a:r>
            <a:br>
              <a:rPr lang="fa-IR" dirty="0" smtClean="0"/>
            </a:b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0975" y="3473073"/>
            <a:ext cx="2667000" cy="762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b="1" dirty="0" smtClean="0">
                <a:solidFill>
                  <a:prstClr val="white"/>
                </a:solidFill>
                <a:cs typeface="B Nazanin" panose="00000400000000000000" pitchFamily="2" charset="-78"/>
              </a:rPr>
              <a:t>تشخیص زودهنگام و غربالگری </a:t>
            </a:r>
          </a:p>
          <a:p>
            <a:pPr algn="ctr"/>
            <a:r>
              <a:rPr lang="fa-IR" b="1" dirty="0" smtClean="0">
                <a:solidFill>
                  <a:srgbClr val="FFC000"/>
                </a:solidFill>
                <a:cs typeface="B Nazanin" panose="00000400000000000000" pitchFamily="2" charset="-78"/>
              </a:rPr>
              <a:t>سرطان روده بزرگ</a:t>
            </a:r>
            <a:endParaRPr lang="en-US" b="1" dirty="0">
              <a:solidFill>
                <a:srgbClr val="FFC000"/>
              </a:solidFill>
              <a:cs typeface="B Nazanin" panose="00000400000000000000" pitchFamily="2" charset="-78"/>
            </a:endParaRPr>
          </a:p>
        </p:txBody>
      </p:sp>
      <p:sp>
        <p:nvSpPr>
          <p:cNvPr id="6" name="Rounded Rectangle 5"/>
          <p:cNvSpPr/>
          <p:nvPr/>
        </p:nvSpPr>
        <p:spPr>
          <a:xfrm>
            <a:off x="7148913" y="772689"/>
            <a:ext cx="1842686" cy="5286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prstClr val="white"/>
                </a:solidFill>
                <a:cs typeface="B Nazanin" panose="00000400000000000000" pitchFamily="2" charset="-78"/>
              </a:rPr>
              <a:t>گام </a:t>
            </a:r>
            <a:r>
              <a:rPr lang="fa-IR" sz="1600" dirty="0" smtClean="0">
                <a:solidFill>
                  <a:srgbClr val="FFC000"/>
                </a:solidFill>
                <a:cs typeface="B Nazanin" panose="00000400000000000000" pitchFamily="2" charset="-78"/>
              </a:rPr>
              <a:t>اول</a:t>
            </a:r>
            <a:r>
              <a:rPr lang="fa-IR" sz="1600" dirty="0" smtClean="0">
                <a:solidFill>
                  <a:prstClr val="white"/>
                </a:solidFill>
                <a:cs typeface="B Nazanin" panose="00000400000000000000" pitchFamily="2" charset="-78"/>
              </a:rPr>
              <a:t> بهورز: شرح حال</a:t>
            </a:r>
          </a:p>
        </p:txBody>
      </p:sp>
      <p:sp>
        <p:nvSpPr>
          <p:cNvPr id="7" name="Right Brace 6"/>
          <p:cNvSpPr/>
          <p:nvPr/>
        </p:nvSpPr>
        <p:spPr>
          <a:xfrm>
            <a:off x="6524356" y="772689"/>
            <a:ext cx="460248" cy="1741911"/>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solidFill>
                <a:prstClr val="black"/>
              </a:solidFill>
            </a:endParaRPr>
          </a:p>
        </p:txBody>
      </p:sp>
      <p:sp>
        <p:nvSpPr>
          <p:cNvPr id="3" name="Rectangle 27"/>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mtClean="0">
              <a:solidFill>
                <a:prstClr val="black"/>
              </a:solidFill>
              <a:latin typeface="Arial" pitchFamily="34" charset="0"/>
              <a:cs typeface="Arial" pitchFamily="34" charset="0"/>
            </a:endParaRPr>
          </a:p>
        </p:txBody>
      </p:sp>
      <p:sp>
        <p:nvSpPr>
          <p:cNvPr id="5" name="Rectangle 39"/>
          <p:cNvSpPr>
            <a:spLocks noChangeArrowheads="1"/>
          </p:cNvSpPr>
          <p:nvPr/>
        </p:nvSpPr>
        <p:spPr bwMode="auto">
          <a:xfrm>
            <a:off x="0" y="45720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mtClean="0">
              <a:solidFill>
                <a:prstClr val="black"/>
              </a:solidFill>
              <a:latin typeface="Arial" pitchFamily="34" charset="0"/>
              <a:cs typeface="Arial" pitchFamily="34" charset="0"/>
            </a:endParaRPr>
          </a:p>
        </p:txBody>
      </p:sp>
      <p:sp>
        <p:nvSpPr>
          <p:cNvPr id="36" name="Right Brace 35"/>
          <p:cNvSpPr/>
          <p:nvPr/>
        </p:nvSpPr>
        <p:spPr>
          <a:xfrm>
            <a:off x="6524356" y="2715992"/>
            <a:ext cx="460248" cy="867936"/>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solidFill>
                <a:prstClr val="black"/>
              </a:solidFill>
            </a:endParaRPr>
          </a:p>
        </p:txBody>
      </p:sp>
      <p:sp>
        <p:nvSpPr>
          <p:cNvPr id="37" name="Right Brace 36"/>
          <p:cNvSpPr/>
          <p:nvPr/>
        </p:nvSpPr>
        <p:spPr>
          <a:xfrm>
            <a:off x="6527046" y="3657601"/>
            <a:ext cx="460248" cy="685799"/>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solidFill>
                <a:prstClr val="black"/>
              </a:solidFill>
            </a:endParaRPr>
          </a:p>
        </p:txBody>
      </p:sp>
      <p:sp>
        <p:nvSpPr>
          <p:cNvPr id="38" name="Rounded Rectangle 37"/>
          <p:cNvSpPr/>
          <p:nvPr/>
        </p:nvSpPr>
        <p:spPr>
          <a:xfrm>
            <a:off x="7172324" y="1985915"/>
            <a:ext cx="1819275" cy="5286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prstClr val="white"/>
                </a:solidFill>
                <a:cs typeface="B Nazanin" panose="00000400000000000000" pitchFamily="2" charset="-78"/>
              </a:rPr>
              <a:t>گام </a:t>
            </a:r>
            <a:r>
              <a:rPr lang="fa-IR" sz="1600" dirty="0" smtClean="0">
                <a:solidFill>
                  <a:srgbClr val="FFC000"/>
                </a:solidFill>
                <a:cs typeface="B Nazanin" panose="00000400000000000000" pitchFamily="2" charset="-78"/>
              </a:rPr>
              <a:t>سوم</a:t>
            </a:r>
            <a:r>
              <a:rPr lang="fa-IR" sz="1600" dirty="0" smtClean="0">
                <a:solidFill>
                  <a:prstClr val="white"/>
                </a:solidFill>
                <a:cs typeface="B Nazanin" panose="00000400000000000000" pitchFamily="2" charset="-78"/>
              </a:rPr>
              <a:t> بهورز: تصمیم</a:t>
            </a:r>
          </a:p>
        </p:txBody>
      </p:sp>
      <p:graphicFrame>
        <p:nvGraphicFramePr>
          <p:cNvPr id="40" name="Diagram 39"/>
          <p:cNvGraphicFramePr/>
          <p:nvPr>
            <p:extLst>
              <p:ext uri="{D42A27DB-BD31-4B8C-83A1-F6EECF244321}">
                <p14:modId xmlns="" xmlns:p14="http://schemas.microsoft.com/office/powerpoint/2010/main" val="2827619463"/>
              </p:ext>
            </p:extLst>
          </p:nvPr>
        </p:nvGraphicFramePr>
        <p:xfrm>
          <a:off x="1485900" y="32292"/>
          <a:ext cx="5784850" cy="6764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1" name="Rounded Rectangle 40"/>
          <p:cNvSpPr/>
          <p:nvPr/>
        </p:nvSpPr>
        <p:spPr>
          <a:xfrm>
            <a:off x="7148912" y="1381754"/>
            <a:ext cx="1842687" cy="5286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00" dirty="0" smtClean="0">
                <a:solidFill>
                  <a:prstClr val="white"/>
                </a:solidFill>
                <a:cs typeface="B Nazanin" panose="00000400000000000000" pitchFamily="2" charset="-78"/>
              </a:rPr>
              <a:t>گام </a:t>
            </a:r>
            <a:r>
              <a:rPr lang="fa-IR" sz="1600" dirty="0" smtClean="0">
                <a:solidFill>
                  <a:srgbClr val="FFC000"/>
                </a:solidFill>
                <a:cs typeface="B Nazanin" panose="00000400000000000000" pitchFamily="2" charset="-78"/>
              </a:rPr>
              <a:t>دوم</a:t>
            </a:r>
            <a:r>
              <a:rPr lang="fa-IR" sz="1600" dirty="0" smtClean="0">
                <a:solidFill>
                  <a:prstClr val="white"/>
                </a:solidFill>
                <a:cs typeface="B Nazanin" panose="00000400000000000000" pitchFamily="2" charset="-78"/>
              </a:rPr>
              <a:t> بهورز: </a:t>
            </a:r>
            <a:r>
              <a:rPr lang="en-US" sz="1600" dirty="0" smtClean="0">
                <a:solidFill>
                  <a:prstClr val="white"/>
                </a:solidFill>
                <a:cs typeface="B Nazanin" panose="00000400000000000000" pitchFamily="2" charset="-78"/>
              </a:rPr>
              <a:t>FIT</a:t>
            </a:r>
            <a:endParaRPr lang="fa-IR" sz="1600" dirty="0" smtClean="0">
              <a:solidFill>
                <a:prstClr val="white"/>
              </a:solidFill>
              <a:cs typeface="B Nazanin" panose="00000400000000000000" pitchFamily="2" charset="-78"/>
            </a:endParaRPr>
          </a:p>
        </p:txBody>
      </p:sp>
      <p:sp>
        <p:nvSpPr>
          <p:cNvPr id="42" name="Rounded Rectangle 41"/>
          <p:cNvSpPr/>
          <p:nvPr/>
        </p:nvSpPr>
        <p:spPr>
          <a:xfrm>
            <a:off x="7139388" y="2885617"/>
            <a:ext cx="1852212" cy="5286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prstClr val="white"/>
                </a:solidFill>
                <a:cs typeface="B Nazanin" panose="00000400000000000000" pitchFamily="2" charset="-78"/>
              </a:rPr>
              <a:t>گام </a:t>
            </a:r>
            <a:r>
              <a:rPr lang="fa-IR" sz="1600" dirty="0" smtClean="0">
                <a:solidFill>
                  <a:srgbClr val="FFC000"/>
                </a:solidFill>
                <a:cs typeface="B Nazanin" panose="00000400000000000000" pitchFamily="2" charset="-78"/>
              </a:rPr>
              <a:t>اول</a:t>
            </a:r>
            <a:r>
              <a:rPr lang="fa-IR" sz="1600" dirty="0" smtClean="0">
                <a:solidFill>
                  <a:prstClr val="white"/>
                </a:solidFill>
                <a:cs typeface="B Nazanin" panose="00000400000000000000" pitchFamily="2" charset="-78"/>
              </a:rPr>
              <a:t> پزشک: شرح حال</a:t>
            </a:r>
          </a:p>
        </p:txBody>
      </p:sp>
      <p:sp>
        <p:nvSpPr>
          <p:cNvPr id="43" name="Rounded Rectangle 42"/>
          <p:cNvSpPr/>
          <p:nvPr/>
        </p:nvSpPr>
        <p:spPr>
          <a:xfrm>
            <a:off x="7129863" y="3736157"/>
            <a:ext cx="1852212" cy="5286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prstClr val="white"/>
                </a:solidFill>
                <a:cs typeface="B Nazanin" panose="00000400000000000000" pitchFamily="2" charset="-78"/>
              </a:rPr>
              <a:t>گام </a:t>
            </a:r>
            <a:r>
              <a:rPr lang="fa-IR" sz="1600" dirty="0">
                <a:solidFill>
                  <a:srgbClr val="FFC000"/>
                </a:solidFill>
                <a:cs typeface="B Nazanin" panose="00000400000000000000" pitchFamily="2" charset="-78"/>
              </a:rPr>
              <a:t>دوم</a:t>
            </a:r>
            <a:r>
              <a:rPr lang="fa-IR" sz="1600" dirty="0" smtClean="0">
                <a:solidFill>
                  <a:prstClr val="white"/>
                </a:solidFill>
                <a:cs typeface="B Nazanin" panose="00000400000000000000" pitchFamily="2" charset="-78"/>
              </a:rPr>
              <a:t> پزشک: معاینه</a:t>
            </a:r>
          </a:p>
        </p:txBody>
      </p:sp>
      <p:sp>
        <p:nvSpPr>
          <p:cNvPr id="44" name="Rounded Rectangle 43"/>
          <p:cNvSpPr/>
          <p:nvPr/>
        </p:nvSpPr>
        <p:spPr>
          <a:xfrm>
            <a:off x="7129862" y="5181599"/>
            <a:ext cx="1852212" cy="5286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prstClr val="white"/>
                </a:solidFill>
                <a:cs typeface="B Nazanin" panose="00000400000000000000" pitchFamily="2" charset="-78"/>
              </a:rPr>
              <a:t>گام </a:t>
            </a:r>
            <a:r>
              <a:rPr lang="fa-IR" sz="1600" dirty="0" smtClean="0">
                <a:solidFill>
                  <a:srgbClr val="FFC000"/>
                </a:solidFill>
                <a:cs typeface="B Nazanin" panose="00000400000000000000" pitchFamily="2" charset="-78"/>
              </a:rPr>
              <a:t>سوم</a:t>
            </a:r>
            <a:r>
              <a:rPr lang="fa-IR" sz="1600" dirty="0" smtClean="0">
                <a:solidFill>
                  <a:prstClr val="white"/>
                </a:solidFill>
                <a:cs typeface="B Nazanin" panose="00000400000000000000" pitchFamily="2" charset="-78"/>
              </a:rPr>
              <a:t> پزشک: تصمیم</a:t>
            </a:r>
          </a:p>
        </p:txBody>
      </p:sp>
      <p:sp>
        <p:nvSpPr>
          <p:cNvPr id="45" name="Right Brace 44"/>
          <p:cNvSpPr/>
          <p:nvPr/>
        </p:nvSpPr>
        <p:spPr>
          <a:xfrm>
            <a:off x="6527046" y="4419600"/>
            <a:ext cx="460248" cy="1981199"/>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solidFill>
                <a:prstClr val="black"/>
              </a:solidFill>
            </a:endParaRPr>
          </a:p>
        </p:txBody>
      </p:sp>
      <p:pic>
        <p:nvPicPr>
          <p:cNvPr id="46" name="Picture 45"/>
          <p:cNvPicPr>
            <a:picLocks noChangeAspect="1"/>
          </p:cNvPicPr>
          <p:nvPr/>
        </p:nvPicPr>
        <p:blipFill rotWithShape="1">
          <a:blip r:embed="rId6" cstate="print"/>
          <a:srcRect l="50000" t="46032" r="31250" b="6349"/>
          <a:stretch/>
        </p:blipFill>
        <p:spPr>
          <a:xfrm>
            <a:off x="639699" y="4249753"/>
            <a:ext cx="1749552" cy="2084372"/>
          </a:xfrm>
          <a:prstGeom prst="rect">
            <a:avLst/>
          </a:prstGeom>
        </p:spPr>
      </p:pic>
    </p:spTree>
    <p:extLst>
      <p:ext uri="{BB962C8B-B14F-4D97-AF65-F5344CB8AC3E}">
        <p14:creationId xmlns="" xmlns:p14="http://schemas.microsoft.com/office/powerpoint/2010/main" val="4485315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algn="ctr" rtl="1"/>
            <a:r>
              <a:rPr lang="fa-IR" dirty="0" smtClean="0">
                <a:cs typeface="B Nazanin" panose="00000400000000000000" pitchFamily="2" charset="-78"/>
              </a:rPr>
              <a:t>شرح حال در مورد علایم</a:t>
            </a:r>
            <a:endParaRPr lang="en-US" dirty="0">
              <a:cs typeface="B Nazanin" panose="00000400000000000000" pitchFamily="2" charset="-78"/>
            </a:endParaRPr>
          </a:p>
        </p:txBody>
      </p:sp>
      <p:sp>
        <p:nvSpPr>
          <p:cNvPr id="6" name="Text Placeholder 5"/>
          <p:cNvSpPr>
            <a:spLocks noGrp="1"/>
          </p:cNvSpPr>
          <p:nvPr>
            <p:ph type="body" sz="half" idx="3"/>
          </p:nvPr>
        </p:nvSpPr>
        <p:spPr/>
        <p:txBody>
          <a:bodyPr/>
          <a:lstStyle/>
          <a:p>
            <a:pPr algn="ctr" rtl="1"/>
            <a:r>
              <a:rPr lang="fa-IR" dirty="0" smtClean="0">
                <a:cs typeface="B Nazanin" panose="00000400000000000000" pitchFamily="2" charset="-78"/>
              </a:rPr>
              <a:t>سابقه فردی یا خانوادگی</a:t>
            </a:r>
            <a:endParaRPr lang="en-US" dirty="0">
              <a:cs typeface="B Nazanin" panose="00000400000000000000" pitchFamily="2" charset="-78"/>
            </a:endParaRPr>
          </a:p>
        </p:txBody>
      </p:sp>
      <p:sp>
        <p:nvSpPr>
          <p:cNvPr id="5" name="Content Placeholder 4"/>
          <p:cNvSpPr>
            <a:spLocks noGrp="1"/>
          </p:cNvSpPr>
          <p:nvPr>
            <p:ph sz="quarter" idx="2"/>
          </p:nvPr>
        </p:nvSpPr>
        <p:spPr/>
        <p:txBody>
          <a:bodyPr>
            <a:normAutofit lnSpcReduction="10000"/>
          </a:bodyPr>
          <a:lstStyle/>
          <a:p>
            <a:pPr lvl="0" algn="justLow" rtl="1">
              <a:lnSpc>
                <a:spcPct val="115000"/>
              </a:lnSpc>
              <a:buFont typeface="Courier New" panose="02070309020205020404" pitchFamily="49" charset="0"/>
              <a:buChar char="o"/>
              <a:tabLst>
                <a:tab pos="457200" algn="l"/>
              </a:tabLst>
            </a:pPr>
            <a:r>
              <a:rPr lang="ar-SA" sz="2100" b="1" dirty="0">
                <a:solidFill>
                  <a:schemeClr val="accent1"/>
                </a:solidFill>
                <a:latin typeface="Calibri" panose="020F0502020204030204" pitchFamily="34" charset="0"/>
                <a:ea typeface="Times New Roman" panose="02020603050405020304" pitchFamily="18" charset="0"/>
                <a:cs typeface="B Nazanin" panose="00000400000000000000" pitchFamily="2" charset="-78"/>
              </a:rPr>
              <a:t>آيا </a:t>
            </a:r>
            <a:r>
              <a:rPr lang="ar-SA" sz="2100" b="1" dirty="0">
                <a:solidFill>
                  <a:srgbClr val="FF0000"/>
                </a:solidFill>
                <a:latin typeface="Calibri" panose="020F0502020204030204" pitchFamily="34" charset="0"/>
                <a:ea typeface="Times New Roman" panose="02020603050405020304" pitchFamily="18" charset="0"/>
                <a:cs typeface="B Nazanin" panose="00000400000000000000" pitchFamily="2" charset="-78"/>
              </a:rPr>
              <a:t>خونریزی</a:t>
            </a:r>
            <a:r>
              <a:rPr lang="ar-SA" sz="2100" b="1" dirty="0">
                <a:solidFill>
                  <a:schemeClr val="accent1"/>
                </a:solidFill>
                <a:latin typeface="Calibri" panose="020F0502020204030204" pitchFamily="34" charset="0"/>
                <a:ea typeface="Times New Roman" panose="02020603050405020304" pitchFamily="18" charset="0"/>
                <a:cs typeface="B Nazanin" panose="00000400000000000000" pitchFamily="2" charset="-78"/>
              </a:rPr>
              <a:t> دستگاه گوارش تحتانی (خونریزی از مقعد) در طی یک ماه اخیر داشته اید</a:t>
            </a:r>
            <a:r>
              <a:rPr lang="ar-SA" sz="2100" b="1" dirty="0" smtClean="0">
                <a:solidFill>
                  <a:schemeClr val="accent1"/>
                </a:solidFill>
                <a:latin typeface="Calibri" panose="020F0502020204030204" pitchFamily="34" charset="0"/>
                <a:ea typeface="Times New Roman" panose="02020603050405020304" pitchFamily="18" charset="0"/>
                <a:cs typeface="B Nazanin" panose="00000400000000000000" pitchFamily="2" charset="-78"/>
              </a:rPr>
              <a:t>؟</a:t>
            </a:r>
            <a:endParaRPr lang="fa-IR" sz="2100" b="1" dirty="0" smtClean="0">
              <a:solidFill>
                <a:schemeClr val="accent1"/>
              </a:solidFill>
              <a:latin typeface="Calibri" panose="020F0502020204030204" pitchFamily="34" charset="0"/>
              <a:ea typeface="Times New Roman" panose="02020603050405020304" pitchFamily="18" charset="0"/>
              <a:cs typeface="B Nazanin" panose="00000400000000000000" pitchFamily="2" charset="-78"/>
            </a:endParaRPr>
          </a:p>
          <a:p>
            <a:pPr marL="0" lvl="0" indent="0" algn="justLow" rtl="1">
              <a:lnSpc>
                <a:spcPct val="115000"/>
              </a:lnSpc>
              <a:buNone/>
              <a:tabLst>
                <a:tab pos="457200" algn="l"/>
              </a:tabLst>
            </a:pPr>
            <a:endParaRPr lang="en-US" sz="2100" b="1" dirty="0">
              <a:solidFill>
                <a:schemeClr val="accent1"/>
              </a:solidFill>
              <a:latin typeface="Calibri" panose="020F0502020204030204" pitchFamily="34" charset="0"/>
              <a:ea typeface="Times New Roman" panose="02020603050405020304" pitchFamily="18" charset="0"/>
              <a:cs typeface="B Nazanin" panose="00000400000000000000" pitchFamily="2" charset="-78"/>
            </a:endParaRPr>
          </a:p>
          <a:p>
            <a:pPr lvl="0" algn="justLow" rtl="1">
              <a:lnSpc>
                <a:spcPct val="115000"/>
              </a:lnSpc>
              <a:buFont typeface="Courier New" panose="02070309020205020404" pitchFamily="49" charset="0"/>
              <a:buChar char="o"/>
              <a:tabLst>
                <a:tab pos="457200" algn="l"/>
              </a:tabLst>
            </a:pPr>
            <a:r>
              <a:rPr lang="ar-SA" sz="2100" b="1" dirty="0">
                <a:solidFill>
                  <a:schemeClr val="accent1"/>
                </a:solidFill>
                <a:latin typeface="Calibri" panose="020F0502020204030204" pitchFamily="34" charset="0"/>
                <a:ea typeface="Times New Roman" panose="02020603050405020304" pitchFamily="18" charset="0"/>
                <a:cs typeface="B Nazanin" panose="00000400000000000000" pitchFamily="2" charset="-78"/>
              </a:rPr>
              <a:t>آيا طی یک ماه اخیر </a:t>
            </a:r>
            <a:r>
              <a:rPr lang="ar-SA" sz="2100" b="1" dirty="0">
                <a:solidFill>
                  <a:srgbClr val="FF0000"/>
                </a:solidFill>
                <a:latin typeface="Calibri" panose="020F0502020204030204" pitchFamily="34" charset="0"/>
                <a:ea typeface="Times New Roman" panose="02020603050405020304" pitchFamily="18" charset="0"/>
                <a:cs typeface="B Nazanin" panose="00000400000000000000" pitchFamily="2" charset="-78"/>
              </a:rPr>
              <a:t>یبوست</a:t>
            </a:r>
            <a:r>
              <a:rPr lang="ar-SA" sz="2100" b="1" dirty="0">
                <a:solidFill>
                  <a:schemeClr val="accent1"/>
                </a:solidFill>
                <a:latin typeface="Calibri" panose="020F0502020204030204" pitchFamily="34" charset="0"/>
                <a:ea typeface="Times New Roman" panose="02020603050405020304" pitchFamily="18" charset="0"/>
                <a:cs typeface="B Nazanin" panose="00000400000000000000" pitchFamily="2" charset="-78"/>
              </a:rPr>
              <a:t> (با یا بدون اسهال، درد شکم و احساس پر بودن مقعد پس از اجابت مزاج) داشته اید</a:t>
            </a:r>
            <a:r>
              <a:rPr lang="ar-SA" sz="2100" b="1" dirty="0" smtClean="0">
                <a:solidFill>
                  <a:schemeClr val="accent1"/>
                </a:solidFill>
                <a:latin typeface="Calibri" panose="020F0502020204030204" pitchFamily="34" charset="0"/>
                <a:ea typeface="Times New Roman" panose="02020603050405020304" pitchFamily="18" charset="0"/>
                <a:cs typeface="B Nazanin" panose="00000400000000000000" pitchFamily="2" charset="-78"/>
              </a:rPr>
              <a:t>؟</a:t>
            </a:r>
            <a:endParaRPr lang="fa-IR" sz="2100" b="1" dirty="0" smtClean="0">
              <a:solidFill>
                <a:schemeClr val="accent1"/>
              </a:solidFill>
              <a:latin typeface="Calibri" panose="020F0502020204030204" pitchFamily="34" charset="0"/>
              <a:ea typeface="Times New Roman" panose="02020603050405020304" pitchFamily="18" charset="0"/>
              <a:cs typeface="B Nazanin" panose="00000400000000000000" pitchFamily="2" charset="-78"/>
            </a:endParaRPr>
          </a:p>
          <a:p>
            <a:pPr marL="0" lvl="0" indent="0" algn="justLow" rtl="1">
              <a:lnSpc>
                <a:spcPct val="115000"/>
              </a:lnSpc>
              <a:buNone/>
              <a:tabLst>
                <a:tab pos="457200" algn="l"/>
              </a:tabLst>
            </a:pPr>
            <a:endParaRPr lang="en-US" sz="2100" b="1" dirty="0">
              <a:solidFill>
                <a:schemeClr val="accent1"/>
              </a:solidFill>
              <a:latin typeface="Calibri" panose="020F0502020204030204" pitchFamily="34" charset="0"/>
              <a:ea typeface="Times New Roman" panose="02020603050405020304" pitchFamily="18" charset="0"/>
              <a:cs typeface="B Nazanin" panose="00000400000000000000" pitchFamily="2" charset="-78"/>
            </a:endParaRPr>
          </a:p>
          <a:p>
            <a:pPr lvl="0" algn="justLow" rtl="1">
              <a:lnSpc>
                <a:spcPct val="115000"/>
              </a:lnSpc>
              <a:buFont typeface="Courier New" panose="02070309020205020404" pitchFamily="49" charset="0"/>
              <a:buChar char="o"/>
              <a:tabLst>
                <a:tab pos="457200" algn="l"/>
              </a:tabLst>
            </a:pPr>
            <a:r>
              <a:rPr lang="ar-SA" sz="2100" b="1" dirty="0">
                <a:solidFill>
                  <a:schemeClr val="accent1"/>
                </a:solidFill>
                <a:latin typeface="Calibri" panose="020F0502020204030204" pitchFamily="34" charset="0"/>
                <a:ea typeface="Times New Roman" panose="02020603050405020304" pitchFamily="18" charset="0"/>
                <a:cs typeface="B Nazanin" panose="00000400000000000000" pitchFamily="2" charset="-78"/>
              </a:rPr>
              <a:t>آيا طی شش ماه اخیر </a:t>
            </a:r>
            <a:r>
              <a:rPr lang="ar-SA" sz="2100" b="1" dirty="0">
                <a:solidFill>
                  <a:srgbClr val="FF0000"/>
                </a:solidFill>
                <a:latin typeface="Calibri" panose="020F0502020204030204" pitchFamily="34" charset="0"/>
                <a:ea typeface="Times New Roman" panose="02020603050405020304" pitchFamily="18" charset="0"/>
                <a:cs typeface="B Nazanin" panose="00000400000000000000" pitchFamily="2" charset="-78"/>
              </a:rPr>
              <a:t>کاهش بیش از ده درصد وزن بدن</a:t>
            </a:r>
            <a:r>
              <a:rPr lang="ar-SA" sz="2100" b="1" dirty="0">
                <a:solidFill>
                  <a:schemeClr val="accent1"/>
                </a:solidFill>
                <a:latin typeface="Calibri" panose="020F0502020204030204" pitchFamily="34" charset="0"/>
                <a:ea typeface="Times New Roman" panose="02020603050405020304" pitchFamily="18" charset="0"/>
                <a:cs typeface="B Nazanin" panose="00000400000000000000" pitchFamily="2" charset="-78"/>
              </a:rPr>
              <a:t> داشته اید</a:t>
            </a:r>
            <a:r>
              <a:rPr lang="ar-SA" sz="2100" b="1" dirty="0" smtClean="0">
                <a:solidFill>
                  <a:schemeClr val="accent1"/>
                </a:solidFill>
                <a:latin typeface="Calibri" panose="020F0502020204030204" pitchFamily="34" charset="0"/>
                <a:ea typeface="Times New Roman" panose="02020603050405020304" pitchFamily="18" charset="0"/>
                <a:cs typeface="B Nazanin" panose="00000400000000000000" pitchFamily="2" charset="-78"/>
              </a:rPr>
              <a:t>؟</a:t>
            </a:r>
            <a:endParaRPr lang="en-US" sz="2100" b="1" dirty="0">
              <a:solidFill>
                <a:schemeClr val="accent1"/>
              </a:solidFill>
              <a:latin typeface="Calibri" panose="020F0502020204030204" pitchFamily="34" charset="0"/>
              <a:ea typeface="Times New Roman" panose="02020603050405020304" pitchFamily="18" charset="0"/>
              <a:cs typeface="B Nazanin" panose="00000400000000000000" pitchFamily="2" charset="-78"/>
            </a:endParaRPr>
          </a:p>
        </p:txBody>
      </p:sp>
      <p:sp>
        <p:nvSpPr>
          <p:cNvPr id="7" name="Content Placeholder 6"/>
          <p:cNvSpPr>
            <a:spLocks noGrp="1"/>
          </p:cNvSpPr>
          <p:nvPr>
            <p:ph sz="quarter" idx="4"/>
          </p:nvPr>
        </p:nvSpPr>
        <p:spPr/>
        <p:txBody>
          <a:bodyPr>
            <a:normAutofit fontScale="92500" lnSpcReduction="20000"/>
          </a:bodyPr>
          <a:lstStyle/>
          <a:p>
            <a:pPr algn="justLow" rtl="1">
              <a:lnSpc>
                <a:spcPct val="115000"/>
              </a:lnSpc>
              <a:spcAft>
                <a:spcPts val="0"/>
              </a:spcAft>
              <a:buFont typeface="Courier New" panose="02070309020205020404" pitchFamily="49" charset="0"/>
              <a:buChar char="o"/>
            </a:pPr>
            <a:r>
              <a:rPr lang="ar-SA" sz="2000" b="1" dirty="0">
                <a:solidFill>
                  <a:schemeClr val="accent1"/>
                </a:solidFill>
                <a:latin typeface="Calibri" panose="020F0502020204030204" pitchFamily="34" charset="0"/>
                <a:ea typeface="Times New Roman" panose="02020603050405020304" pitchFamily="18" charset="0"/>
                <a:cs typeface="B Nazanin" panose="00000400000000000000" pitchFamily="2" charset="-78"/>
              </a:rPr>
              <a:t>آیا </a:t>
            </a:r>
            <a:r>
              <a:rPr lang="ar-SA" sz="2000" b="1" dirty="0">
                <a:solidFill>
                  <a:srgbClr val="FF0000"/>
                </a:solidFill>
                <a:latin typeface="Calibri" panose="020F0502020204030204" pitchFamily="34" charset="0"/>
                <a:ea typeface="Times New Roman" panose="02020603050405020304" pitchFamily="18" charset="0"/>
                <a:cs typeface="B Nazanin" panose="00000400000000000000" pitchFamily="2" charset="-78"/>
              </a:rPr>
              <a:t>سابقه فردی </a:t>
            </a:r>
            <a:r>
              <a:rPr lang="ar-SA" sz="2000" b="1" dirty="0">
                <a:solidFill>
                  <a:schemeClr val="accent1"/>
                </a:solidFill>
                <a:latin typeface="Calibri" panose="020F0502020204030204" pitchFamily="34" charset="0"/>
                <a:ea typeface="Times New Roman" panose="02020603050405020304" pitchFamily="18" charset="0"/>
                <a:cs typeface="B Nazanin" panose="00000400000000000000" pitchFamily="2" charset="-78"/>
              </a:rPr>
              <a:t>بیماری های زیر را دارید؟</a:t>
            </a:r>
            <a:endParaRPr lang="en-US" sz="2000" b="1" dirty="0">
              <a:solidFill>
                <a:schemeClr val="accent1"/>
              </a:solidFill>
              <a:latin typeface="Calibri" panose="020F0502020204030204" pitchFamily="34" charset="0"/>
              <a:ea typeface="Calibri" panose="020F0502020204030204" pitchFamily="34" charset="0"/>
              <a:cs typeface="B Nazanin" panose="00000400000000000000" pitchFamily="2" charset="-78"/>
            </a:endParaRPr>
          </a:p>
          <a:p>
            <a:pPr lvl="0" algn="justLow" rtl="1">
              <a:lnSpc>
                <a:spcPct val="115000"/>
              </a:lnSpc>
              <a:spcAft>
                <a:spcPts val="0"/>
              </a:spcAft>
              <a:buFont typeface="Wingdings" panose="05000000000000000000" pitchFamily="2" charset="2"/>
              <a:buChar char="§"/>
              <a:tabLst>
                <a:tab pos="457200" algn="l"/>
              </a:tabLst>
            </a:pPr>
            <a:r>
              <a:rPr lang="ar-SA" sz="1900" dirty="0">
                <a:latin typeface="Calibri" panose="020F0502020204030204" pitchFamily="34" charset="0"/>
                <a:ea typeface="Times New Roman" panose="02020603050405020304" pitchFamily="18" charset="0"/>
                <a:cs typeface="B Nazanin" panose="00000400000000000000" pitchFamily="2" charset="-78"/>
              </a:rPr>
              <a:t>سابقه سرطان روده بزرگ در گذشته</a:t>
            </a:r>
            <a:endParaRPr lang="en-US" sz="1900" dirty="0">
              <a:latin typeface="Calibri" panose="020F0502020204030204" pitchFamily="34" charset="0"/>
              <a:ea typeface="Calibri" panose="020F0502020204030204" pitchFamily="34" charset="0"/>
              <a:cs typeface="B Nazanin" panose="00000400000000000000" pitchFamily="2" charset="-78"/>
            </a:endParaRPr>
          </a:p>
          <a:p>
            <a:pPr lvl="0" algn="justLow" rtl="1">
              <a:lnSpc>
                <a:spcPct val="115000"/>
              </a:lnSpc>
              <a:spcAft>
                <a:spcPts val="0"/>
              </a:spcAft>
              <a:buFont typeface="Wingdings" panose="05000000000000000000" pitchFamily="2" charset="2"/>
              <a:buChar char="§"/>
              <a:tabLst>
                <a:tab pos="457200" algn="l"/>
              </a:tabLst>
            </a:pPr>
            <a:r>
              <a:rPr lang="ar-SA" sz="1900" dirty="0">
                <a:latin typeface="Calibri" panose="020F0502020204030204" pitchFamily="34" charset="0"/>
                <a:ea typeface="Times New Roman" panose="02020603050405020304" pitchFamily="18" charset="0"/>
                <a:cs typeface="B Nazanin" panose="00000400000000000000" pitchFamily="2" charset="-78"/>
              </a:rPr>
              <a:t>سابقه آدنوم روده بزرگ در گذشته</a:t>
            </a:r>
            <a:endParaRPr lang="en-US" sz="1900" dirty="0">
              <a:latin typeface="Calibri" panose="020F0502020204030204" pitchFamily="34" charset="0"/>
              <a:ea typeface="Calibri" panose="020F0502020204030204" pitchFamily="34" charset="0"/>
              <a:cs typeface="B Nazanin" panose="00000400000000000000" pitchFamily="2" charset="-78"/>
            </a:endParaRPr>
          </a:p>
          <a:p>
            <a:pPr lvl="0" algn="justLow" rtl="1">
              <a:lnSpc>
                <a:spcPct val="115000"/>
              </a:lnSpc>
              <a:spcAft>
                <a:spcPts val="0"/>
              </a:spcAft>
              <a:buFont typeface="Wingdings" panose="05000000000000000000" pitchFamily="2" charset="2"/>
              <a:buChar char="§"/>
              <a:tabLst>
                <a:tab pos="457200" algn="l"/>
              </a:tabLst>
            </a:pPr>
            <a:r>
              <a:rPr lang="ar-SA" sz="1900" dirty="0">
                <a:latin typeface="Calibri" panose="020F0502020204030204" pitchFamily="34" charset="0"/>
                <a:ea typeface="Times New Roman" panose="02020603050405020304" pitchFamily="18" charset="0"/>
                <a:cs typeface="B Nazanin" panose="00000400000000000000" pitchFamily="2" charset="-78"/>
              </a:rPr>
              <a:t>سابقه بیماری التهابی روده بزرگ (</a:t>
            </a:r>
            <a:r>
              <a:rPr lang="en-US" sz="1900" dirty="0">
                <a:latin typeface="Calibri" panose="020F0502020204030204" pitchFamily="34" charset="0"/>
                <a:ea typeface="Times New Roman" panose="02020603050405020304" pitchFamily="18" charset="0"/>
                <a:cs typeface="B Nazanin" panose="00000400000000000000" pitchFamily="2" charset="-78"/>
              </a:rPr>
              <a:t>IBD</a:t>
            </a:r>
            <a:r>
              <a:rPr lang="ar-SA" sz="1900" dirty="0">
                <a:latin typeface="Calibri" panose="020F0502020204030204" pitchFamily="34" charset="0"/>
                <a:ea typeface="Times New Roman" panose="02020603050405020304" pitchFamily="18" charset="0"/>
                <a:cs typeface="B Nazanin" panose="00000400000000000000" pitchFamily="2" charset="-78"/>
              </a:rPr>
              <a:t>) (بیماری کرون یا کولیت اولسروز</a:t>
            </a:r>
            <a:r>
              <a:rPr lang="ar-SA" sz="1900" dirty="0" smtClean="0">
                <a:latin typeface="Calibri" panose="020F0502020204030204" pitchFamily="34" charset="0"/>
                <a:ea typeface="Times New Roman" panose="02020603050405020304" pitchFamily="18" charset="0"/>
                <a:cs typeface="B Nazanin" panose="00000400000000000000" pitchFamily="2" charset="-78"/>
              </a:rPr>
              <a:t>)</a:t>
            </a:r>
            <a:endParaRPr lang="fa-IR" sz="1900" dirty="0" smtClean="0">
              <a:latin typeface="Calibri" panose="020F0502020204030204" pitchFamily="34" charset="0"/>
              <a:ea typeface="Times New Roman" panose="02020603050405020304" pitchFamily="18" charset="0"/>
              <a:cs typeface="B Nazanin" panose="00000400000000000000" pitchFamily="2" charset="-78"/>
            </a:endParaRPr>
          </a:p>
          <a:p>
            <a:pPr marL="0" lvl="0" indent="0" algn="justLow" rtl="1">
              <a:lnSpc>
                <a:spcPct val="115000"/>
              </a:lnSpc>
              <a:spcAft>
                <a:spcPts val="0"/>
              </a:spcAft>
              <a:buNone/>
              <a:tabLst>
                <a:tab pos="457200" algn="l"/>
              </a:tabLst>
            </a:pPr>
            <a:endParaRPr lang="en-US" sz="1900" dirty="0">
              <a:latin typeface="Calibri" panose="020F0502020204030204" pitchFamily="34" charset="0"/>
              <a:ea typeface="Calibri" panose="020F0502020204030204" pitchFamily="34" charset="0"/>
              <a:cs typeface="B Nazanin" panose="00000400000000000000" pitchFamily="2" charset="-78"/>
            </a:endParaRPr>
          </a:p>
          <a:p>
            <a:pPr algn="justLow" rtl="1">
              <a:lnSpc>
                <a:spcPct val="115000"/>
              </a:lnSpc>
              <a:buFont typeface="Courier New" panose="02070309020205020404" pitchFamily="49" charset="0"/>
              <a:buChar char="o"/>
            </a:pPr>
            <a:r>
              <a:rPr lang="ar-SA" sz="2100" b="1" dirty="0">
                <a:solidFill>
                  <a:schemeClr val="accent1"/>
                </a:solidFill>
                <a:latin typeface="Calibri" panose="020F0502020204030204" pitchFamily="34" charset="0"/>
                <a:ea typeface="Times New Roman" panose="02020603050405020304" pitchFamily="18" charset="0"/>
                <a:cs typeface="B Nazanin" panose="00000400000000000000" pitchFamily="2" charset="-78"/>
              </a:rPr>
              <a:t>آیا </a:t>
            </a:r>
            <a:r>
              <a:rPr lang="ar-SA" sz="2100" b="1" dirty="0">
                <a:solidFill>
                  <a:srgbClr val="FF0000"/>
                </a:solidFill>
                <a:latin typeface="Calibri" panose="020F0502020204030204" pitchFamily="34" charset="0"/>
                <a:ea typeface="Times New Roman" panose="02020603050405020304" pitchFamily="18" charset="0"/>
                <a:cs typeface="B Nazanin" panose="00000400000000000000" pitchFamily="2" charset="-78"/>
              </a:rPr>
              <a:t>سابقه خانوادگی </a:t>
            </a:r>
            <a:r>
              <a:rPr lang="ar-SA" sz="2100" b="1" dirty="0">
                <a:solidFill>
                  <a:schemeClr val="accent1"/>
                </a:solidFill>
                <a:latin typeface="Calibri" panose="020F0502020204030204" pitchFamily="34" charset="0"/>
                <a:ea typeface="Times New Roman" panose="02020603050405020304" pitchFamily="18" charset="0"/>
                <a:cs typeface="B Nazanin" panose="00000400000000000000" pitchFamily="2" charset="-78"/>
              </a:rPr>
              <a:t>برای موارد زیر دارید؟</a:t>
            </a:r>
            <a:endParaRPr lang="en-US" sz="2100" b="1" dirty="0">
              <a:solidFill>
                <a:schemeClr val="accent1"/>
              </a:solidFill>
              <a:latin typeface="Calibri" panose="020F0502020204030204" pitchFamily="34" charset="0"/>
              <a:ea typeface="Times New Roman" panose="02020603050405020304" pitchFamily="18" charset="0"/>
              <a:cs typeface="B Nazanin" panose="00000400000000000000" pitchFamily="2" charset="-78"/>
            </a:endParaRPr>
          </a:p>
          <a:p>
            <a:pPr algn="justLow" rtl="1">
              <a:lnSpc>
                <a:spcPct val="115000"/>
              </a:lnSpc>
              <a:buFont typeface="Wingdings" panose="05000000000000000000" pitchFamily="2" charset="2"/>
              <a:buChar char="§"/>
              <a:tabLst>
                <a:tab pos="457200" algn="l"/>
              </a:tabLst>
            </a:pPr>
            <a:r>
              <a:rPr lang="ar-SA" sz="1900" dirty="0">
                <a:latin typeface="Calibri" panose="020F0502020204030204" pitchFamily="34" charset="0"/>
                <a:ea typeface="Times New Roman" panose="02020603050405020304" pitchFamily="18" charset="0"/>
                <a:cs typeface="B Nazanin" panose="00000400000000000000" pitchFamily="2" charset="-78"/>
              </a:rPr>
              <a:t>سابقه سرطان روده بزرگ در فامیل درجه یک را دارید؟ (پدر، مادر، برادر، خواهر یا فرزندان)</a:t>
            </a:r>
            <a:endParaRPr lang="en-US" sz="1900" dirty="0">
              <a:latin typeface="Calibri" panose="020F0502020204030204" pitchFamily="34" charset="0"/>
              <a:ea typeface="Times New Roman" panose="02020603050405020304" pitchFamily="18" charset="0"/>
              <a:cs typeface="B Nazanin" panose="00000400000000000000" pitchFamily="2" charset="-78"/>
            </a:endParaRPr>
          </a:p>
          <a:p>
            <a:pPr algn="justLow" rtl="1">
              <a:lnSpc>
                <a:spcPct val="115000"/>
              </a:lnSpc>
              <a:buFont typeface="Wingdings" panose="05000000000000000000" pitchFamily="2" charset="2"/>
              <a:buChar char="§"/>
              <a:tabLst>
                <a:tab pos="457200" algn="l"/>
              </a:tabLst>
            </a:pPr>
            <a:r>
              <a:rPr lang="ar-SA" sz="1900" dirty="0">
                <a:latin typeface="Calibri" panose="020F0502020204030204" pitchFamily="34" charset="0"/>
                <a:ea typeface="Times New Roman" panose="02020603050405020304" pitchFamily="18" charset="0"/>
                <a:cs typeface="B Nazanin" panose="00000400000000000000" pitchFamily="2" charset="-78"/>
              </a:rPr>
              <a:t>سابقه سرطان روده بزرگ در فامیل درجه دو (که در سن زیر پنجاه سال بروز کرده باشد) را دارید؟ (عمه، عمو خاله، دایی)</a:t>
            </a:r>
            <a:endParaRPr lang="en-US" sz="1900" dirty="0">
              <a:latin typeface="Calibri" panose="020F0502020204030204" pitchFamily="34" charset="0"/>
              <a:ea typeface="Times New Roman" panose="02020603050405020304" pitchFamily="18" charset="0"/>
              <a:cs typeface="B Nazanin" panose="00000400000000000000" pitchFamily="2" charset="-78"/>
            </a:endParaRPr>
          </a:p>
          <a:p>
            <a:pPr algn="r" rtl="1"/>
            <a:endParaRPr lang="fa-IR" dirty="0" smtClean="0">
              <a:cs typeface="B Nazanin" panose="00000400000000000000" pitchFamily="2" charset="-78"/>
            </a:endParaRPr>
          </a:p>
          <a:p>
            <a:pPr algn="r" rtl="1"/>
            <a:endParaRPr lang="en-US" dirty="0">
              <a:cs typeface="B Nazanin" panose="00000400000000000000" pitchFamily="2" charset="-78"/>
            </a:endParaRPr>
          </a:p>
        </p:txBody>
      </p:sp>
      <p:sp>
        <p:nvSpPr>
          <p:cNvPr id="2" name="Title 1"/>
          <p:cNvSpPr>
            <a:spLocks noGrp="1"/>
          </p:cNvSpPr>
          <p:nvPr>
            <p:ph type="title"/>
          </p:nvPr>
        </p:nvSpPr>
        <p:spPr/>
        <p:txBody>
          <a:bodyPr/>
          <a:lstStyle/>
          <a:p>
            <a:pPr rtl="1"/>
            <a:r>
              <a:rPr lang="fa-IR" sz="2000" b="1" dirty="0">
                <a:solidFill>
                  <a:srgbClr val="424456"/>
                </a:solidFill>
                <a:cs typeface="B Mitra" pitchFamily="2" charset="-78"/>
              </a:rPr>
              <a:t>تشخیص زودهنگام </a:t>
            </a:r>
            <a:r>
              <a:rPr lang="fa-IR" sz="2000" b="1" dirty="0" smtClean="0">
                <a:solidFill>
                  <a:srgbClr val="424456"/>
                </a:solidFill>
                <a:cs typeface="B Mitra" pitchFamily="2" charset="-78"/>
              </a:rPr>
              <a:t>سرطان روده بزرگ</a:t>
            </a:r>
            <a:r>
              <a:rPr lang="fa-IR" sz="2000" dirty="0">
                <a:solidFill>
                  <a:srgbClr val="424456"/>
                </a:solidFill>
                <a:cs typeface="B Mitra" pitchFamily="2" charset="-78"/>
              </a:rPr>
              <a:t/>
            </a:r>
            <a:br>
              <a:rPr lang="fa-IR" sz="2000" dirty="0">
                <a:solidFill>
                  <a:srgbClr val="424456"/>
                </a:solidFill>
                <a:cs typeface="B Mitra" pitchFamily="2" charset="-78"/>
              </a:rPr>
            </a:br>
            <a:r>
              <a:rPr lang="fa-IR" sz="2000" dirty="0" smtClean="0">
                <a:solidFill>
                  <a:srgbClr val="424456"/>
                </a:solidFill>
                <a:cs typeface="B Mitra" pitchFamily="2" charset="-78"/>
              </a:rPr>
              <a:t>(گام اول بهورز)</a:t>
            </a:r>
            <a:endParaRPr lang="en-US" dirty="0">
              <a:cs typeface="B Nazanin" panose="00000400000000000000" pitchFamily="2" charset="-78"/>
            </a:endParaRPr>
          </a:p>
        </p:txBody>
      </p:sp>
    </p:spTree>
    <p:extLst>
      <p:ext uri="{BB962C8B-B14F-4D97-AF65-F5344CB8AC3E}">
        <p14:creationId xmlns="" xmlns:p14="http://schemas.microsoft.com/office/powerpoint/2010/main" val="14813222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algn="ctr" rtl="1"/>
            <a:r>
              <a:rPr lang="fa-IR" dirty="0" smtClean="0">
                <a:cs typeface="B Nazanin" panose="00000400000000000000" pitchFamily="2" charset="-78"/>
              </a:rPr>
              <a:t>تست </a:t>
            </a:r>
            <a:r>
              <a:rPr lang="en-US" dirty="0" smtClean="0">
                <a:cs typeface="B Nazanin" panose="00000400000000000000" pitchFamily="2" charset="-78"/>
              </a:rPr>
              <a:t>FIT</a:t>
            </a:r>
            <a:endParaRPr lang="en-US" dirty="0">
              <a:cs typeface="B Nazanin" panose="00000400000000000000" pitchFamily="2" charset="-78"/>
            </a:endParaRPr>
          </a:p>
        </p:txBody>
      </p:sp>
      <p:sp>
        <p:nvSpPr>
          <p:cNvPr id="6" name="Text Placeholder 5"/>
          <p:cNvSpPr>
            <a:spLocks noGrp="1"/>
          </p:cNvSpPr>
          <p:nvPr>
            <p:ph type="body" sz="half" idx="3"/>
          </p:nvPr>
        </p:nvSpPr>
        <p:spPr/>
        <p:txBody>
          <a:bodyPr/>
          <a:lstStyle/>
          <a:p>
            <a:pPr algn="ctr" rtl="1">
              <a:lnSpc>
                <a:spcPct val="115000"/>
              </a:lnSpc>
              <a:spcBef>
                <a:spcPts val="0"/>
              </a:spcBef>
            </a:pPr>
            <a:r>
              <a:rPr lang="fa-IR" sz="2000" dirty="0">
                <a:latin typeface="Calibri"/>
                <a:ea typeface="Calibri"/>
                <a:cs typeface="B Nazanin"/>
              </a:rPr>
              <a:t>نمونه گیری توسط بیمار (مراجعه کننده)</a:t>
            </a:r>
            <a:endParaRPr lang="en-US" sz="2000" dirty="0">
              <a:effectLst/>
              <a:latin typeface="Calibri"/>
              <a:ea typeface="Calibri"/>
              <a:cs typeface="Arial"/>
            </a:endParaRPr>
          </a:p>
        </p:txBody>
      </p:sp>
      <p:sp>
        <p:nvSpPr>
          <p:cNvPr id="7" name="Content Placeholder 6"/>
          <p:cNvSpPr>
            <a:spLocks noGrp="1"/>
          </p:cNvSpPr>
          <p:nvPr>
            <p:ph sz="quarter" idx="4"/>
          </p:nvPr>
        </p:nvSpPr>
        <p:spPr/>
        <p:txBody>
          <a:bodyPr>
            <a:normAutofit fontScale="92500"/>
          </a:bodyPr>
          <a:lstStyle/>
          <a:p>
            <a:pPr lvl="0" algn="just" rtl="1">
              <a:lnSpc>
                <a:spcPct val="115000"/>
              </a:lnSpc>
              <a:buFont typeface="Courier New" panose="02070309020205020404" pitchFamily="49" charset="0"/>
              <a:buChar char="o"/>
            </a:pPr>
            <a:r>
              <a:rPr lang="fa-IR" sz="2100" dirty="0">
                <a:latin typeface="Times New Roman" panose="02020603050405020304" pitchFamily="18" charset="0"/>
                <a:ea typeface="Times New Roman" panose="02020603050405020304" pitchFamily="18" charset="0"/>
                <a:cs typeface="B Nazanin" panose="00000400000000000000" pitchFamily="2" charset="-78"/>
              </a:rPr>
              <a:t>در ابتدا فرد درب ظرف شیشه ای را باز می </a:t>
            </a:r>
            <a:r>
              <a:rPr lang="fa-IR" sz="2100" dirty="0" smtClean="0">
                <a:latin typeface="Times New Roman" panose="02020603050405020304" pitchFamily="18" charset="0"/>
                <a:ea typeface="Times New Roman" panose="02020603050405020304" pitchFamily="18" charset="0"/>
                <a:cs typeface="B Nazanin" panose="00000400000000000000" pitchFamily="2" charset="-78"/>
              </a:rPr>
              <a:t>کند.</a:t>
            </a:r>
          </a:p>
          <a:p>
            <a:pPr lvl="0" algn="just" rtl="1">
              <a:lnSpc>
                <a:spcPct val="115000"/>
              </a:lnSpc>
              <a:buFont typeface="Courier New" panose="02070309020205020404" pitchFamily="49" charset="0"/>
              <a:buChar char="o"/>
            </a:pPr>
            <a:r>
              <a:rPr lang="fa-IR" sz="2100" dirty="0" smtClean="0">
                <a:latin typeface="Times New Roman" panose="02020603050405020304" pitchFamily="18" charset="0"/>
                <a:ea typeface="Times New Roman" panose="02020603050405020304" pitchFamily="18" charset="0"/>
                <a:cs typeface="B Nazanin" panose="00000400000000000000" pitchFamily="2" charset="-78"/>
              </a:rPr>
              <a:t>قسمت </a:t>
            </a:r>
            <a:r>
              <a:rPr lang="fa-IR" sz="2100" dirty="0">
                <a:latin typeface="Times New Roman" panose="02020603050405020304" pitchFamily="18" charset="0"/>
                <a:ea typeface="Times New Roman" panose="02020603050405020304" pitchFamily="18" charset="0"/>
                <a:cs typeface="B Nazanin" panose="00000400000000000000" pitchFamily="2" charset="-78"/>
              </a:rPr>
              <a:t>ميله متصل به درب ظرف (</a:t>
            </a:r>
            <a:r>
              <a:rPr lang="ar-SA" sz="2100" dirty="0">
                <a:latin typeface="Times New Roman" panose="02020603050405020304" pitchFamily="18" charset="0"/>
                <a:ea typeface="Times New Roman" panose="02020603050405020304" pitchFamily="18" charset="0"/>
                <a:cs typeface="B Nazanin" panose="00000400000000000000" pitchFamily="2" charset="-78"/>
              </a:rPr>
              <a:t>قاشقک جمع‌کننده نمونه) را  دست کم در 4 جاي مختلف از نمونه مدفوع فرو کرده و به اندازه يک عدس از مدفوع را برداشته و به داخل لوله منتقل گردد.</a:t>
            </a:r>
            <a:endParaRPr lang="en-US" sz="2100" dirty="0">
              <a:latin typeface="Times New Roman" panose="02020603050405020304" pitchFamily="18" charset="0"/>
              <a:ea typeface="Times New Roman" panose="02020603050405020304" pitchFamily="18" charset="0"/>
              <a:cs typeface="B Nazanin" panose="00000400000000000000" pitchFamily="2" charset="-78"/>
            </a:endParaRPr>
          </a:p>
          <a:p>
            <a:pPr algn="just" rtl="1">
              <a:lnSpc>
                <a:spcPct val="115000"/>
              </a:lnSpc>
              <a:spcAft>
                <a:spcPts val="0"/>
              </a:spcAft>
              <a:buFont typeface="Courier New" panose="02070309020205020404" pitchFamily="49" charset="0"/>
              <a:buChar char="o"/>
            </a:pPr>
            <a:r>
              <a:rPr lang="fa-IR" sz="2000" dirty="0" smtClean="0">
                <a:latin typeface="Times New Roman" panose="02020603050405020304" pitchFamily="18" charset="0"/>
                <a:ea typeface="Times New Roman" panose="02020603050405020304" pitchFamily="18" charset="0"/>
                <a:cs typeface="B Nazanin" panose="00000400000000000000" pitchFamily="2" charset="-78"/>
              </a:rPr>
              <a:t>پس </a:t>
            </a:r>
            <a:r>
              <a:rPr lang="fa-IR" sz="2000" dirty="0">
                <a:latin typeface="Times New Roman" panose="02020603050405020304" pitchFamily="18" charset="0"/>
                <a:ea typeface="Times New Roman" panose="02020603050405020304" pitchFamily="18" charset="0"/>
                <a:cs typeface="B Nazanin" panose="00000400000000000000" pitchFamily="2" charset="-78"/>
              </a:rPr>
              <a:t>از آن </a:t>
            </a:r>
            <a:r>
              <a:rPr lang="fa-IR" sz="2000" dirty="0" smtClean="0">
                <a:latin typeface="Times New Roman" panose="02020603050405020304" pitchFamily="18" charset="0"/>
                <a:ea typeface="Times New Roman" panose="02020603050405020304" pitchFamily="18" charset="0"/>
                <a:cs typeface="B Nazanin" panose="00000400000000000000" pitchFamily="2" charset="-78"/>
              </a:rPr>
              <a:t>درب ظرف </a:t>
            </a:r>
            <a:r>
              <a:rPr lang="fa-IR" sz="2000" dirty="0">
                <a:latin typeface="Times New Roman" panose="02020603050405020304" pitchFamily="18" charset="0"/>
                <a:ea typeface="Times New Roman" panose="02020603050405020304" pitchFamily="18" charset="0"/>
                <a:cs typeface="B Nazanin" panose="00000400000000000000" pitchFamily="2" charset="-78"/>
              </a:rPr>
              <a:t>را </a:t>
            </a:r>
            <a:r>
              <a:rPr lang="fa-IR" sz="2000" dirty="0" smtClean="0">
                <a:latin typeface="Times New Roman" panose="02020603050405020304" pitchFamily="18" charset="0"/>
                <a:ea typeface="Times New Roman" panose="02020603050405020304" pitchFamily="18" charset="0"/>
                <a:cs typeface="B Nazanin" panose="00000400000000000000" pitchFamily="2" charset="-78"/>
              </a:rPr>
              <a:t>بسته و چند </a:t>
            </a:r>
            <a:r>
              <a:rPr lang="fa-IR" sz="2000" dirty="0">
                <a:latin typeface="Times New Roman" panose="02020603050405020304" pitchFamily="18" charset="0"/>
                <a:ea typeface="Times New Roman" panose="02020603050405020304" pitchFamily="18" charset="0"/>
                <a:cs typeface="B Nazanin" panose="00000400000000000000" pitchFamily="2" charset="-78"/>
              </a:rPr>
              <a:t>بار تکان می دهد. </a:t>
            </a:r>
            <a:endParaRPr lang="fa-IR" sz="2000" dirty="0" smtClean="0">
              <a:latin typeface="Times New Roman" panose="02020603050405020304" pitchFamily="18" charset="0"/>
              <a:ea typeface="Times New Roman" panose="02020603050405020304" pitchFamily="18" charset="0"/>
              <a:cs typeface="B Nazanin" panose="00000400000000000000" pitchFamily="2" charset="-78"/>
            </a:endParaRPr>
          </a:p>
          <a:p>
            <a:pPr algn="just" rtl="1">
              <a:lnSpc>
                <a:spcPct val="115000"/>
              </a:lnSpc>
              <a:spcAft>
                <a:spcPts val="0"/>
              </a:spcAft>
              <a:buFont typeface="Courier New" panose="02070309020205020404" pitchFamily="49" charset="0"/>
              <a:buChar char="o"/>
            </a:pPr>
            <a:r>
              <a:rPr lang="fa-IR" sz="2000" dirty="0" smtClean="0">
                <a:latin typeface="Times New Roman" panose="02020603050405020304" pitchFamily="18" charset="0"/>
                <a:ea typeface="Times New Roman" panose="02020603050405020304" pitchFamily="18" charset="0"/>
                <a:cs typeface="B Nazanin" panose="00000400000000000000" pitchFamily="2" charset="-78"/>
              </a:rPr>
              <a:t>این </a:t>
            </a:r>
            <a:r>
              <a:rPr lang="fa-IR" sz="2000" dirty="0">
                <a:latin typeface="Times New Roman" panose="02020603050405020304" pitchFamily="18" charset="0"/>
                <a:ea typeface="Times New Roman" panose="02020603050405020304" pitchFamily="18" charset="0"/>
                <a:cs typeface="B Nazanin" panose="00000400000000000000" pitchFamily="2" charset="-78"/>
              </a:rPr>
              <a:t>ظرف توسط مراقب سلامت تحویل گرفته می شود. </a:t>
            </a:r>
            <a:endParaRPr lang="fa-IR" sz="2000" dirty="0" smtClean="0">
              <a:latin typeface="Times New Roman" panose="02020603050405020304" pitchFamily="18" charset="0"/>
              <a:ea typeface="Times New Roman" panose="02020603050405020304" pitchFamily="18" charset="0"/>
              <a:cs typeface="B Nazanin" panose="00000400000000000000" pitchFamily="2" charset="-78"/>
            </a:endParaRPr>
          </a:p>
          <a:p>
            <a:pPr marL="0" indent="0" algn="just" rtl="1">
              <a:lnSpc>
                <a:spcPct val="115000"/>
              </a:lnSpc>
              <a:spcAft>
                <a:spcPts val="0"/>
              </a:spcAft>
              <a:buNone/>
            </a:pPr>
            <a:endParaRPr lang="en-US" dirty="0">
              <a:cs typeface="B Nazanin" panose="00000400000000000000" pitchFamily="2" charset="-78"/>
            </a:endParaRPr>
          </a:p>
        </p:txBody>
      </p:sp>
      <p:sp>
        <p:nvSpPr>
          <p:cNvPr id="2" name="Title 1"/>
          <p:cNvSpPr>
            <a:spLocks noGrp="1"/>
          </p:cNvSpPr>
          <p:nvPr>
            <p:ph type="title"/>
          </p:nvPr>
        </p:nvSpPr>
        <p:spPr/>
        <p:txBody>
          <a:bodyPr/>
          <a:lstStyle/>
          <a:p>
            <a:pPr rtl="1"/>
            <a:r>
              <a:rPr lang="fa-IR" sz="2000" b="1" dirty="0">
                <a:solidFill>
                  <a:srgbClr val="424456"/>
                </a:solidFill>
                <a:cs typeface="B Mitra" pitchFamily="2" charset="-78"/>
              </a:rPr>
              <a:t>تشخیص زودهنگام سرطان روده بزرگ</a:t>
            </a:r>
            <a:r>
              <a:rPr lang="fa-IR" sz="2000" dirty="0">
                <a:solidFill>
                  <a:srgbClr val="424456"/>
                </a:solidFill>
                <a:cs typeface="B Mitra" pitchFamily="2" charset="-78"/>
              </a:rPr>
              <a:t/>
            </a:r>
            <a:br>
              <a:rPr lang="fa-IR" sz="2000" dirty="0">
                <a:solidFill>
                  <a:srgbClr val="424456"/>
                </a:solidFill>
                <a:cs typeface="B Mitra" pitchFamily="2" charset="-78"/>
              </a:rPr>
            </a:br>
            <a:r>
              <a:rPr lang="fa-IR" sz="2000" dirty="0">
                <a:solidFill>
                  <a:srgbClr val="424456"/>
                </a:solidFill>
                <a:cs typeface="B Mitra" pitchFamily="2" charset="-78"/>
              </a:rPr>
              <a:t>(</a:t>
            </a:r>
            <a:r>
              <a:rPr lang="fa-IR" sz="2000" dirty="0" smtClean="0">
                <a:solidFill>
                  <a:srgbClr val="424456"/>
                </a:solidFill>
                <a:cs typeface="B Mitra" pitchFamily="2" charset="-78"/>
              </a:rPr>
              <a:t>گام دوم بهورز</a:t>
            </a:r>
            <a:r>
              <a:rPr lang="fa-IR" sz="2000" dirty="0">
                <a:solidFill>
                  <a:srgbClr val="424456"/>
                </a:solidFill>
                <a:cs typeface="B Mitra" pitchFamily="2" charset="-78"/>
              </a:rPr>
              <a:t>)</a:t>
            </a:r>
            <a:endParaRPr lang="en-US" dirty="0">
              <a:cs typeface="B Nazanin" panose="00000400000000000000" pitchFamily="2" charset="-78"/>
            </a:endParaRPr>
          </a:p>
        </p:txBody>
      </p:sp>
      <p:pic>
        <p:nvPicPr>
          <p:cNvPr id="3074" name="Picture 188"/>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4800" y="2514600"/>
            <a:ext cx="4038600"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5" name="Picture 18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4800" y="3962400"/>
            <a:ext cx="4038600" cy="236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6945558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lvl="0" algn="ctr" rtl="1">
              <a:buClr>
                <a:srgbClr val="53548A"/>
              </a:buClr>
            </a:pPr>
            <a:r>
              <a:rPr lang="fa-IR" dirty="0">
                <a:cs typeface="B Nazanin" panose="00000400000000000000" pitchFamily="2" charset="-78"/>
              </a:rPr>
              <a:t>تست </a:t>
            </a:r>
            <a:r>
              <a:rPr lang="en-US" dirty="0" smtClean="0">
                <a:cs typeface="B Nazanin" panose="00000400000000000000" pitchFamily="2" charset="-78"/>
              </a:rPr>
              <a:t>FIT</a:t>
            </a:r>
            <a:endParaRPr lang="en-US" dirty="0">
              <a:cs typeface="B Nazanin" panose="00000400000000000000" pitchFamily="2" charset="-78"/>
            </a:endParaRPr>
          </a:p>
        </p:txBody>
      </p:sp>
      <p:sp>
        <p:nvSpPr>
          <p:cNvPr id="6" name="Text Placeholder 5"/>
          <p:cNvSpPr>
            <a:spLocks noGrp="1"/>
          </p:cNvSpPr>
          <p:nvPr>
            <p:ph type="body" sz="half" idx="3"/>
          </p:nvPr>
        </p:nvSpPr>
        <p:spPr/>
        <p:txBody>
          <a:bodyPr/>
          <a:lstStyle/>
          <a:p>
            <a:pPr algn="ctr" rtl="1">
              <a:lnSpc>
                <a:spcPct val="115000"/>
              </a:lnSpc>
              <a:spcBef>
                <a:spcPts val="0"/>
              </a:spcBef>
            </a:pPr>
            <a:r>
              <a:rPr lang="fa-IR" sz="2000" dirty="0">
                <a:latin typeface="Calibri"/>
                <a:ea typeface="Calibri"/>
                <a:cs typeface="B Nazanin"/>
              </a:rPr>
              <a:t>شیوه انجام آزمایش توسط </a:t>
            </a:r>
            <a:endParaRPr lang="fa-IR" sz="2000" dirty="0" smtClean="0">
              <a:latin typeface="Calibri"/>
              <a:ea typeface="Calibri"/>
              <a:cs typeface="B Nazanin"/>
            </a:endParaRPr>
          </a:p>
          <a:p>
            <a:pPr algn="ctr" rtl="1">
              <a:lnSpc>
                <a:spcPct val="115000"/>
              </a:lnSpc>
              <a:spcBef>
                <a:spcPts val="0"/>
              </a:spcBef>
            </a:pPr>
            <a:r>
              <a:rPr lang="fa-IR" sz="2000" dirty="0" smtClean="0">
                <a:latin typeface="Calibri"/>
                <a:ea typeface="Calibri"/>
                <a:cs typeface="B Nazanin"/>
              </a:rPr>
              <a:t>بهورز </a:t>
            </a:r>
            <a:r>
              <a:rPr lang="fa-IR" sz="2000" dirty="0">
                <a:latin typeface="Calibri"/>
                <a:ea typeface="Calibri"/>
                <a:cs typeface="B Nazanin"/>
              </a:rPr>
              <a:t>یا مراقب سلامت</a:t>
            </a:r>
            <a:endParaRPr lang="en-US" sz="1800" dirty="0">
              <a:effectLst/>
              <a:latin typeface="Calibri"/>
              <a:ea typeface="Calibri"/>
              <a:cs typeface="Arial"/>
            </a:endParaRPr>
          </a:p>
        </p:txBody>
      </p:sp>
      <p:sp>
        <p:nvSpPr>
          <p:cNvPr id="7" name="Content Placeholder 6"/>
          <p:cNvSpPr>
            <a:spLocks noGrp="1"/>
          </p:cNvSpPr>
          <p:nvPr>
            <p:ph sz="quarter" idx="4"/>
          </p:nvPr>
        </p:nvSpPr>
        <p:spPr/>
        <p:txBody>
          <a:bodyPr>
            <a:normAutofit fontScale="92500"/>
          </a:bodyPr>
          <a:lstStyle/>
          <a:p>
            <a:pPr marR="180340" lvl="0" algn="just" rtl="1">
              <a:lnSpc>
                <a:spcPct val="115000"/>
              </a:lnSpc>
              <a:buClr>
                <a:srgbClr val="53548A"/>
              </a:buClr>
              <a:buFont typeface="Courier New" panose="02070309020205020404" pitchFamily="49" charset="0"/>
              <a:buChar char="o"/>
            </a:pPr>
            <a:r>
              <a:rPr lang="fa-IR" sz="1900" dirty="0" smtClean="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نمونه </a:t>
            </a:r>
            <a:r>
              <a:rPr lang="fa-IR" sz="1900" dirty="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آماده شده را مي‌توان </a:t>
            </a:r>
            <a:r>
              <a:rPr lang="fa-IR" sz="1900" dirty="0">
                <a:solidFill>
                  <a:srgbClr val="C00000"/>
                </a:solidFill>
                <a:latin typeface="Times New Roman" panose="02020603050405020304" pitchFamily="18" charset="0"/>
                <a:ea typeface="Times New Roman" panose="02020603050405020304" pitchFamily="18" charset="0"/>
                <a:cs typeface="B Nazanin" panose="00000400000000000000" pitchFamily="2" charset="-78"/>
              </a:rPr>
              <a:t>تا 6 ماه در </a:t>
            </a:r>
            <a:r>
              <a:rPr lang="fa-IR" sz="1900" dirty="0" smtClean="0">
                <a:solidFill>
                  <a:srgbClr val="C00000"/>
                </a:solidFill>
                <a:latin typeface="Times New Roman" panose="02020603050405020304" pitchFamily="18" charset="0"/>
                <a:ea typeface="Times New Roman" panose="02020603050405020304" pitchFamily="18" charset="0"/>
                <a:cs typeface="B Nazanin" panose="00000400000000000000" pitchFamily="2" charset="-78"/>
              </a:rPr>
              <a:t>دماي منفي </a:t>
            </a:r>
            <a:r>
              <a:rPr lang="fa-IR" sz="1900" dirty="0">
                <a:solidFill>
                  <a:srgbClr val="C00000"/>
                </a:solidFill>
                <a:latin typeface="Times New Roman" panose="02020603050405020304" pitchFamily="18" charset="0"/>
                <a:ea typeface="Times New Roman" panose="02020603050405020304" pitchFamily="18" charset="0"/>
                <a:cs typeface="B Nazanin" panose="00000400000000000000" pitchFamily="2" charset="-78"/>
              </a:rPr>
              <a:t>20 درجه سانتيگراد</a:t>
            </a:r>
            <a:r>
              <a:rPr lang="fa-IR" sz="1900" dirty="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 نگهداري کرد</a:t>
            </a:r>
            <a:r>
              <a:rPr lang="en-US" sz="1900" dirty="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a:t>
            </a:r>
          </a:p>
          <a:p>
            <a:pPr lvl="0" algn="just" rtl="1">
              <a:lnSpc>
                <a:spcPct val="115000"/>
              </a:lnSpc>
              <a:buFont typeface="Courier New" panose="02070309020205020404" pitchFamily="49" charset="0"/>
              <a:buChar char="o"/>
            </a:pPr>
            <a:r>
              <a:rPr lang="fa-IR" sz="2100" dirty="0">
                <a:latin typeface="Times New Roman" panose="02020603050405020304" pitchFamily="18" charset="0"/>
                <a:ea typeface="Times New Roman" panose="02020603050405020304" pitchFamily="18" charset="0"/>
                <a:cs typeface="B Nazanin" panose="00000400000000000000" pitchFamily="2" charset="-78"/>
              </a:rPr>
              <a:t>ب</a:t>
            </a:r>
            <a:r>
              <a:rPr lang="fa-IR" sz="2100" dirty="0" smtClean="0">
                <a:latin typeface="Times New Roman" panose="02020603050405020304" pitchFamily="18" charset="0"/>
                <a:ea typeface="Times New Roman" panose="02020603050405020304" pitchFamily="18" charset="0"/>
                <a:cs typeface="B Nazanin" panose="00000400000000000000" pitchFamily="2" charset="-78"/>
              </a:rPr>
              <a:t>هترين </a:t>
            </a:r>
            <a:r>
              <a:rPr lang="fa-IR" sz="2100" dirty="0">
                <a:latin typeface="Times New Roman" panose="02020603050405020304" pitchFamily="18" charset="0"/>
                <a:ea typeface="Times New Roman" panose="02020603050405020304" pitchFamily="18" charset="0"/>
                <a:cs typeface="B Nazanin" panose="00000400000000000000" pitchFamily="2" charset="-78"/>
              </a:rPr>
              <a:t>نتايج زماني حاصل مي‌شود که سنجش </a:t>
            </a:r>
            <a:r>
              <a:rPr lang="fa-IR" sz="2100" dirty="0">
                <a:solidFill>
                  <a:srgbClr val="C00000"/>
                </a:solidFill>
                <a:latin typeface="Times New Roman" panose="02020603050405020304" pitchFamily="18" charset="0"/>
                <a:ea typeface="Times New Roman" panose="02020603050405020304" pitchFamily="18" charset="0"/>
                <a:cs typeface="B Nazanin" panose="00000400000000000000" pitchFamily="2" charset="-78"/>
              </a:rPr>
              <a:t>تا 6 ساعت بعد از نمونه‌گيري</a:t>
            </a:r>
            <a:r>
              <a:rPr lang="fa-IR" sz="2100" dirty="0">
                <a:latin typeface="Times New Roman" panose="02020603050405020304" pitchFamily="18" charset="0"/>
                <a:ea typeface="Times New Roman" panose="02020603050405020304" pitchFamily="18" charset="0"/>
                <a:cs typeface="B Nazanin" panose="00000400000000000000" pitchFamily="2" charset="-78"/>
              </a:rPr>
              <a:t> انجام شود.</a:t>
            </a:r>
          </a:p>
          <a:p>
            <a:pPr lvl="0" algn="just" rtl="1">
              <a:lnSpc>
                <a:spcPct val="115000"/>
              </a:lnSpc>
              <a:buClr>
                <a:srgbClr val="53548A"/>
              </a:buClr>
              <a:buFont typeface="Courier New" panose="02070309020205020404" pitchFamily="49" charset="0"/>
              <a:buChar char="o"/>
            </a:pPr>
            <a:r>
              <a:rPr lang="fa-IR" sz="2000" dirty="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قسمت زائده سر ظرف شیشه ای را می </a:t>
            </a:r>
            <a:r>
              <a:rPr lang="fa-IR" sz="2000" dirty="0" smtClean="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شکند</a:t>
            </a:r>
            <a:endParaRPr lang="en-US" sz="2000" dirty="0" smtClean="0">
              <a:solidFill>
                <a:prstClr val="black"/>
              </a:solidFill>
              <a:latin typeface="Times New Roman" panose="02020603050405020304" pitchFamily="18" charset="0"/>
              <a:ea typeface="Times New Roman" panose="02020603050405020304" pitchFamily="18" charset="0"/>
              <a:cs typeface="B Nazanin" panose="00000400000000000000" pitchFamily="2" charset="-78"/>
            </a:endParaRPr>
          </a:p>
          <a:p>
            <a:pPr lvl="0" algn="just" rtl="1">
              <a:lnSpc>
                <a:spcPct val="115000"/>
              </a:lnSpc>
              <a:buClr>
                <a:srgbClr val="53548A"/>
              </a:buClr>
              <a:buFont typeface="Courier New" panose="02070309020205020404" pitchFamily="49" charset="0"/>
              <a:buChar char="o"/>
            </a:pPr>
            <a:r>
              <a:rPr lang="fa-IR" sz="2000" dirty="0" smtClean="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از </a:t>
            </a:r>
            <a:r>
              <a:rPr lang="fa-IR" sz="2000" dirty="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مایع داخل ظرف </a:t>
            </a:r>
            <a:r>
              <a:rPr lang="fa-IR" sz="2000"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2 قطره </a:t>
            </a:r>
            <a:r>
              <a:rPr lang="fa-IR" sz="2000" dirty="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بر روی کیت می چکاند. </a:t>
            </a:r>
          </a:p>
          <a:p>
            <a:pPr lvl="0" algn="just" rtl="1">
              <a:lnSpc>
                <a:spcPct val="115000"/>
              </a:lnSpc>
              <a:buClr>
                <a:srgbClr val="53548A"/>
              </a:buClr>
              <a:buFont typeface="Courier New" panose="02070309020205020404" pitchFamily="49" charset="0"/>
              <a:buChar char="o"/>
            </a:pPr>
            <a:r>
              <a:rPr lang="fa-IR" sz="2000"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بعد از 5 دقیقه </a:t>
            </a:r>
            <a:r>
              <a:rPr lang="fa-IR" sz="2000" dirty="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باید کیت مورد نظر را بررسی کند. در صورتی که کیت بعد از 10 دقیقه بررسی شود ارزشی نخواهد داشت. </a:t>
            </a:r>
            <a:endParaRPr lang="en-US" dirty="0">
              <a:solidFill>
                <a:prstClr val="black"/>
              </a:solidFill>
              <a:cs typeface="B Nazanin" panose="00000400000000000000" pitchFamily="2" charset="-78"/>
            </a:endParaRPr>
          </a:p>
          <a:p>
            <a:pPr marL="0" indent="0" algn="just" rtl="1">
              <a:lnSpc>
                <a:spcPct val="115000"/>
              </a:lnSpc>
              <a:spcAft>
                <a:spcPts val="0"/>
              </a:spcAft>
              <a:buNone/>
            </a:pPr>
            <a:endParaRPr lang="en-US" dirty="0">
              <a:cs typeface="B Nazanin" panose="00000400000000000000" pitchFamily="2" charset="-78"/>
            </a:endParaRPr>
          </a:p>
        </p:txBody>
      </p:sp>
      <p:sp>
        <p:nvSpPr>
          <p:cNvPr id="2" name="Title 1"/>
          <p:cNvSpPr>
            <a:spLocks noGrp="1"/>
          </p:cNvSpPr>
          <p:nvPr>
            <p:ph type="title"/>
          </p:nvPr>
        </p:nvSpPr>
        <p:spPr/>
        <p:txBody>
          <a:bodyPr/>
          <a:lstStyle/>
          <a:p>
            <a:pPr rtl="1"/>
            <a:r>
              <a:rPr lang="fa-IR" sz="2000" b="1" dirty="0">
                <a:solidFill>
                  <a:srgbClr val="424456"/>
                </a:solidFill>
                <a:cs typeface="B Mitra" pitchFamily="2" charset="-78"/>
              </a:rPr>
              <a:t>تشخیص زودهنگام سرطان روده بزرگ</a:t>
            </a:r>
            <a:r>
              <a:rPr lang="fa-IR" sz="2000" dirty="0">
                <a:solidFill>
                  <a:srgbClr val="424456"/>
                </a:solidFill>
                <a:cs typeface="B Mitra" pitchFamily="2" charset="-78"/>
              </a:rPr>
              <a:t/>
            </a:r>
            <a:br>
              <a:rPr lang="fa-IR" sz="2000" dirty="0">
                <a:solidFill>
                  <a:srgbClr val="424456"/>
                </a:solidFill>
                <a:cs typeface="B Mitra" pitchFamily="2" charset="-78"/>
              </a:rPr>
            </a:br>
            <a:r>
              <a:rPr lang="fa-IR" sz="2000" dirty="0">
                <a:solidFill>
                  <a:srgbClr val="424456"/>
                </a:solidFill>
                <a:cs typeface="B Mitra" pitchFamily="2" charset="-78"/>
              </a:rPr>
              <a:t>(</a:t>
            </a:r>
            <a:r>
              <a:rPr lang="fa-IR" sz="2000" dirty="0" smtClean="0">
                <a:solidFill>
                  <a:srgbClr val="424456"/>
                </a:solidFill>
                <a:cs typeface="B Mitra" pitchFamily="2" charset="-78"/>
              </a:rPr>
              <a:t>گام دوم بهورز</a:t>
            </a:r>
            <a:r>
              <a:rPr lang="fa-IR" sz="2000" dirty="0">
                <a:solidFill>
                  <a:srgbClr val="424456"/>
                </a:solidFill>
                <a:cs typeface="B Mitra" pitchFamily="2" charset="-78"/>
              </a:rPr>
              <a:t>)</a:t>
            </a:r>
            <a:endParaRPr lang="en-US" dirty="0">
              <a:cs typeface="B Nazanin" panose="00000400000000000000" pitchFamily="2" charset="-78"/>
            </a:endParaRPr>
          </a:p>
        </p:txBody>
      </p:sp>
      <p:pic>
        <p:nvPicPr>
          <p:cNvPr id="4098" name="Picture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 y="2642102"/>
            <a:ext cx="4210081" cy="27680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9868453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lvl="0" algn="ctr" rtl="1">
              <a:buClr>
                <a:srgbClr val="53548A"/>
              </a:buClr>
            </a:pPr>
            <a:r>
              <a:rPr lang="fa-IR" dirty="0">
                <a:cs typeface="B Nazanin" panose="00000400000000000000" pitchFamily="2" charset="-78"/>
              </a:rPr>
              <a:t>تست </a:t>
            </a:r>
            <a:r>
              <a:rPr lang="en-US" dirty="0" smtClean="0">
                <a:cs typeface="B Nazanin" panose="00000400000000000000" pitchFamily="2" charset="-78"/>
              </a:rPr>
              <a:t>FIT</a:t>
            </a:r>
            <a:endParaRPr lang="en-US" dirty="0">
              <a:cs typeface="B Nazanin" panose="00000400000000000000" pitchFamily="2" charset="-78"/>
            </a:endParaRPr>
          </a:p>
        </p:txBody>
      </p:sp>
      <p:sp>
        <p:nvSpPr>
          <p:cNvPr id="6" name="Text Placeholder 5"/>
          <p:cNvSpPr>
            <a:spLocks noGrp="1"/>
          </p:cNvSpPr>
          <p:nvPr>
            <p:ph type="body" sz="half" idx="3"/>
          </p:nvPr>
        </p:nvSpPr>
        <p:spPr/>
        <p:txBody>
          <a:bodyPr/>
          <a:lstStyle/>
          <a:p>
            <a:pPr lvl="0" algn="ctr" rtl="1">
              <a:buClr>
                <a:srgbClr val="53548A"/>
              </a:buClr>
            </a:pPr>
            <a:r>
              <a:rPr lang="fa-IR" dirty="0">
                <a:solidFill>
                  <a:srgbClr val="FFFFFF"/>
                </a:solidFill>
                <a:cs typeface="B Nazanin" panose="00000400000000000000" pitchFamily="2" charset="-78"/>
              </a:rPr>
              <a:t>تفسیر تست</a:t>
            </a:r>
            <a:endParaRPr lang="en-US" dirty="0">
              <a:solidFill>
                <a:srgbClr val="FFFFFF"/>
              </a:solidFill>
              <a:cs typeface="B Nazanin" panose="00000400000000000000" pitchFamily="2" charset="-78"/>
            </a:endParaRPr>
          </a:p>
        </p:txBody>
      </p:sp>
      <p:sp>
        <p:nvSpPr>
          <p:cNvPr id="7" name="Content Placeholder 6"/>
          <p:cNvSpPr>
            <a:spLocks noGrp="1"/>
          </p:cNvSpPr>
          <p:nvPr>
            <p:ph sz="quarter" idx="4"/>
          </p:nvPr>
        </p:nvSpPr>
        <p:spPr/>
        <p:txBody>
          <a:bodyPr>
            <a:normAutofit fontScale="85000" lnSpcReduction="10000"/>
          </a:bodyPr>
          <a:lstStyle/>
          <a:p>
            <a:pPr marL="342900" lvl="0" indent="-342900" algn="just" rtl="1">
              <a:lnSpc>
                <a:spcPct val="150000"/>
              </a:lnSpc>
              <a:spcAft>
                <a:spcPts val="0"/>
              </a:spcAft>
              <a:buFont typeface="Courier New" panose="02070309020205020404" pitchFamily="49" charset="0"/>
              <a:buChar char="o"/>
            </a:pPr>
            <a:r>
              <a:rPr lang="fa-IR" sz="2000" dirty="0">
                <a:cs typeface="B Nazanin" panose="00000400000000000000" pitchFamily="2" charset="-78"/>
              </a:rPr>
              <a:t>اگر علامت به</a:t>
            </a:r>
            <a:r>
              <a:rPr lang="fa-IR" sz="2000" b="1" dirty="0">
                <a:cs typeface="B Nazanin" panose="00000400000000000000" pitchFamily="2" charset="-78"/>
              </a:rPr>
              <a:t> </a:t>
            </a:r>
            <a:r>
              <a:rPr lang="fa-IR" sz="2000" dirty="0">
                <a:cs typeface="B Nazanin" panose="00000400000000000000" pitchFamily="2" charset="-78"/>
              </a:rPr>
              <a:t>صورت دو خط در کنار حروف </a:t>
            </a:r>
            <a:r>
              <a:rPr lang="en-US" sz="2000" dirty="0">
                <a:cs typeface="B Nazanin" panose="00000400000000000000" pitchFamily="2" charset="-78"/>
              </a:rPr>
              <a:t>C</a:t>
            </a:r>
            <a:r>
              <a:rPr lang="fa-IR" sz="2000" dirty="0">
                <a:cs typeface="B Nazanin" panose="00000400000000000000" pitchFamily="2" charset="-78"/>
              </a:rPr>
              <a:t> و </a:t>
            </a:r>
            <a:r>
              <a:rPr lang="en-US" sz="2000" dirty="0">
                <a:cs typeface="B Nazanin" panose="00000400000000000000" pitchFamily="2" charset="-78"/>
              </a:rPr>
              <a:t>T </a:t>
            </a:r>
            <a:r>
              <a:rPr lang="fa-IR" sz="2000" dirty="0">
                <a:cs typeface="B Nazanin" panose="00000400000000000000" pitchFamily="2" charset="-78"/>
              </a:rPr>
              <a:t> باشد (مانند قسمت </a:t>
            </a:r>
            <a:r>
              <a:rPr lang="en-US" sz="2000" dirty="0" smtClean="0">
                <a:cs typeface="B Nazanin" panose="00000400000000000000" pitchFamily="2" charset="-78"/>
              </a:rPr>
              <a:t>A</a:t>
            </a:r>
            <a:r>
              <a:rPr lang="fa-IR" sz="2000" dirty="0" smtClean="0">
                <a:cs typeface="B Nazanin" panose="00000400000000000000" pitchFamily="2" charset="-78"/>
              </a:rPr>
              <a:t>) </a:t>
            </a:r>
            <a:r>
              <a:rPr lang="fa-IR" sz="2000" dirty="0">
                <a:cs typeface="B Nazanin" panose="00000400000000000000" pitchFamily="2" charset="-78"/>
              </a:rPr>
              <a:t>یعنی نتیجه </a:t>
            </a:r>
            <a:r>
              <a:rPr lang="fa-IR" sz="2000" dirty="0">
                <a:solidFill>
                  <a:srgbClr val="FF0000"/>
                </a:solidFill>
                <a:cs typeface="B Nazanin" panose="00000400000000000000" pitchFamily="2" charset="-78"/>
              </a:rPr>
              <a:t>تست مثبت </a:t>
            </a:r>
            <a:r>
              <a:rPr lang="fa-IR" sz="2000" dirty="0">
                <a:cs typeface="B Nazanin" panose="00000400000000000000" pitchFamily="2" charset="-78"/>
              </a:rPr>
              <a:t>است.</a:t>
            </a:r>
            <a:endParaRPr lang="en-US" sz="2000" dirty="0"/>
          </a:p>
          <a:p>
            <a:pPr marL="342900" lvl="0" indent="-342900" algn="just" rtl="1">
              <a:lnSpc>
                <a:spcPct val="150000"/>
              </a:lnSpc>
              <a:spcAft>
                <a:spcPts val="0"/>
              </a:spcAft>
              <a:buFont typeface="Courier New" panose="02070309020205020404" pitchFamily="49" charset="0"/>
              <a:buChar char="o"/>
            </a:pPr>
            <a:r>
              <a:rPr lang="fa-IR" sz="2000" dirty="0">
                <a:cs typeface="B Nazanin" panose="00000400000000000000" pitchFamily="2" charset="-78"/>
              </a:rPr>
              <a:t>در صورتی که علامت به صورت یک خط در  کنار حرف</a:t>
            </a:r>
            <a:r>
              <a:rPr lang="en-US" sz="2000" dirty="0">
                <a:cs typeface="B Nazanin" panose="00000400000000000000" pitchFamily="2" charset="-78"/>
              </a:rPr>
              <a:t> C </a:t>
            </a:r>
            <a:r>
              <a:rPr lang="fa-IR" sz="2000" dirty="0">
                <a:cs typeface="B Nazanin" panose="00000400000000000000" pitchFamily="2" charset="-78"/>
              </a:rPr>
              <a:t> باشد (مانند قسمت </a:t>
            </a:r>
            <a:r>
              <a:rPr lang="en-US" sz="2000" dirty="0" smtClean="0">
                <a:cs typeface="B Nazanin" panose="00000400000000000000" pitchFamily="2" charset="-78"/>
              </a:rPr>
              <a:t>B</a:t>
            </a:r>
            <a:r>
              <a:rPr lang="fa-IR" sz="2000" dirty="0" smtClean="0">
                <a:cs typeface="B Nazanin" panose="00000400000000000000" pitchFamily="2" charset="-78"/>
              </a:rPr>
              <a:t>) </a:t>
            </a:r>
            <a:r>
              <a:rPr lang="fa-IR" sz="2000" dirty="0">
                <a:cs typeface="B Nazanin" panose="00000400000000000000" pitchFamily="2" charset="-78"/>
              </a:rPr>
              <a:t>یعنی نتیجه </a:t>
            </a:r>
            <a:r>
              <a:rPr lang="fa-IR" sz="2000" dirty="0">
                <a:solidFill>
                  <a:srgbClr val="FF0000"/>
                </a:solidFill>
                <a:cs typeface="B Nazanin" panose="00000400000000000000" pitchFamily="2" charset="-78"/>
              </a:rPr>
              <a:t>تست منفی </a:t>
            </a:r>
            <a:r>
              <a:rPr lang="fa-IR" sz="2000" dirty="0" smtClean="0">
                <a:cs typeface="B Nazanin" panose="00000400000000000000" pitchFamily="2" charset="-78"/>
              </a:rPr>
              <a:t>است.</a:t>
            </a:r>
            <a:endParaRPr lang="fa-IR" sz="2000" dirty="0" smtClean="0"/>
          </a:p>
          <a:p>
            <a:pPr marL="342900" lvl="0" indent="-342900" algn="just" rtl="1">
              <a:lnSpc>
                <a:spcPct val="150000"/>
              </a:lnSpc>
              <a:spcAft>
                <a:spcPts val="0"/>
              </a:spcAft>
              <a:buFont typeface="Courier New" panose="02070309020205020404" pitchFamily="49" charset="0"/>
              <a:buChar char="o"/>
            </a:pPr>
            <a:r>
              <a:rPr lang="fa-IR" sz="2000" dirty="0" smtClean="0">
                <a:latin typeface="Calibri" panose="020F0502020204030204" pitchFamily="34" charset="0"/>
                <a:ea typeface="Calibri" panose="020F0502020204030204" pitchFamily="34" charset="0"/>
                <a:cs typeface="B Nazanin" panose="00000400000000000000" pitchFamily="2" charset="-78"/>
              </a:rPr>
              <a:t>در </a:t>
            </a:r>
            <a:r>
              <a:rPr lang="fa-IR" sz="2000" dirty="0">
                <a:latin typeface="Calibri" panose="020F0502020204030204" pitchFamily="34" charset="0"/>
                <a:ea typeface="Calibri" panose="020F0502020204030204" pitchFamily="34" charset="0"/>
                <a:cs typeface="B Nazanin" panose="00000400000000000000" pitchFamily="2" charset="-78"/>
              </a:rPr>
              <a:t>صورتی که علامت به صورت یک خط در  کنار حرف</a:t>
            </a:r>
            <a:r>
              <a:rPr lang="en-US" sz="2000" dirty="0">
                <a:latin typeface="Calibri" panose="020F0502020204030204" pitchFamily="34" charset="0"/>
                <a:ea typeface="Calibri" panose="020F0502020204030204" pitchFamily="34" charset="0"/>
                <a:cs typeface="B Nazanin" panose="00000400000000000000" pitchFamily="2" charset="-78"/>
              </a:rPr>
              <a:t> T </a:t>
            </a:r>
            <a:r>
              <a:rPr lang="fa-IR" sz="2000" dirty="0">
                <a:latin typeface="Calibri" panose="020F0502020204030204" pitchFamily="34" charset="0"/>
                <a:ea typeface="Calibri" panose="020F0502020204030204" pitchFamily="34" charset="0"/>
                <a:cs typeface="B Nazanin" panose="00000400000000000000" pitchFamily="2" charset="-78"/>
              </a:rPr>
              <a:t>باشد (مانند قسمت </a:t>
            </a:r>
            <a:r>
              <a:rPr lang="en-US" sz="2000" dirty="0" smtClean="0">
                <a:latin typeface="Calibri" panose="020F0502020204030204" pitchFamily="34" charset="0"/>
                <a:ea typeface="Calibri" panose="020F0502020204030204" pitchFamily="34" charset="0"/>
                <a:cs typeface="B Nazanin" panose="00000400000000000000" pitchFamily="2" charset="-78"/>
              </a:rPr>
              <a:t>C</a:t>
            </a:r>
            <a:r>
              <a:rPr lang="fa-IR" sz="2000" dirty="0" smtClean="0">
                <a:latin typeface="Calibri" panose="020F0502020204030204" pitchFamily="34" charset="0"/>
                <a:ea typeface="Calibri" panose="020F0502020204030204" pitchFamily="34" charset="0"/>
                <a:cs typeface="B Nazanin" panose="00000400000000000000" pitchFamily="2" charset="-78"/>
              </a:rPr>
              <a:t>)  </a:t>
            </a:r>
            <a:r>
              <a:rPr lang="fa-IR" sz="2000" dirty="0">
                <a:latin typeface="Calibri" panose="020F0502020204030204" pitchFamily="34" charset="0"/>
                <a:ea typeface="Calibri" panose="020F0502020204030204" pitchFamily="34" charset="0"/>
                <a:cs typeface="B Nazanin" panose="00000400000000000000" pitchFamily="2" charset="-78"/>
              </a:rPr>
              <a:t>یعنی نتیجه </a:t>
            </a:r>
            <a:r>
              <a:rPr lang="fa-IR" sz="2000" dirty="0">
                <a:solidFill>
                  <a:srgbClr val="FF0000"/>
                </a:solidFill>
                <a:latin typeface="Calibri" panose="020F0502020204030204" pitchFamily="34" charset="0"/>
                <a:ea typeface="Calibri" panose="020F0502020204030204" pitchFamily="34" charset="0"/>
                <a:cs typeface="B Nazanin" panose="00000400000000000000" pitchFamily="2" charset="-78"/>
              </a:rPr>
              <a:t>تست نامعتبر</a:t>
            </a:r>
            <a:r>
              <a:rPr lang="fa-IR" sz="2000" dirty="0">
                <a:latin typeface="Calibri" panose="020F0502020204030204" pitchFamily="34" charset="0"/>
                <a:ea typeface="Calibri" panose="020F0502020204030204" pitchFamily="34" charset="0"/>
                <a:cs typeface="B Nazanin" panose="00000400000000000000" pitchFamily="2" charset="-78"/>
              </a:rPr>
              <a:t> است </a:t>
            </a:r>
            <a:r>
              <a:rPr lang="fa-IR" sz="2000" dirty="0">
                <a:solidFill>
                  <a:srgbClr val="FF0000"/>
                </a:solidFill>
                <a:latin typeface="Calibri" panose="020F0502020204030204" pitchFamily="34" charset="0"/>
                <a:ea typeface="Calibri" panose="020F0502020204030204" pitchFamily="34" charset="0"/>
                <a:cs typeface="B Nazanin" panose="00000400000000000000" pitchFamily="2" charset="-78"/>
              </a:rPr>
              <a:t>و باید این تست مجدد انجام شود</a:t>
            </a:r>
            <a:r>
              <a:rPr lang="fa-IR" sz="2000" b="1" dirty="0">
                <a:solidFill>
                  <a:srgbClr val="FF000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FF0000"/>
              </a:solidFill>
              <a:cs typeface="B Nazanin" panose="00000400000000000000" pitchFamily="2" charset="-78"/>
            </a:endParaRPr>
          </a:p>
        </p:txBody>
      </p:sp>
      <p:sp>
        <p:nvSpPr>
          <p:cNvPr id="2" name="Title 1"/>
          <p:cNvSpPr>
            <a:spLocks noGrp="1"/>
          </p:cNvSpPr>
          <p:nvPr>
            <p:ph type="title"/>
          </p:nvPr>
        </p:nvSpPr>
        <p:spPr/>
        <p:txBody>
          <a:bodyPr/>
          <a:lstStyle/>
          <a:p>
            <a:pPr rtl="1"/>
            <a:r>
              <a:rPr lang="fa-IR" sz="2000" b="1" dirty="0">
                <a:solidFill>
                  <a:srgbClr val="424456"/>
                </a:solidFill>
                <a:cs typeface="B Mitra" pitchFamily="2" charset="-78"/>
              </a:rPr>
              <a:t>تشخیص زودهنگام سرطان روده بزرگ</a:t>
            </a:r>
            <a:r>
              <a:rPr lang="fa-IR" sz="2000" dirty="0">
                <a:solidFill>
                  <a:srgbClr val="424456"/>
                </a:solidFill>
                <a:cs typeface="B Mitra" pitchFamily="2" charset="-78"/>
              </a:rPr>
              <a:t/>
            </a:r>
            <a:br>
              <a:rPr lang="fa-IR" sz="2000" dirty="0">
                <a:solidFill>
                  <a:srgbClr val="424456"/>
                </a:solidFill>
                <a:cs typeface="B Mitra" pitchFamily="2" charset="-78"/>
              </a:rPr>
            </a:br>
            <a:r>
              <a:rPr lang="fa-IR" sz="2000" dirty="0">
                <a:solidFill>
                  <a:srgbClr val="424456"/>
                </a:solidFill>
                <a:cs typeface="B Mitra" pitchFamily="2" charset="-78"/>
              </a:rPr>
              <a:t>(گام دوم بهورز)</a:t>
            </a:r>
            <a:endParaRPr lang="en-US" dirty="0">
              <a:cs typeface="B Nazanin" panose="00000400000000000000" pitchFamily="2" charset="-78"/>
            </a:endParaRPr>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0600" y="2667000"/>
            <a:ext cx="2879725" cy="278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1069761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lvl="0" algn="ctr" rtl="1">
              <a:buClr>
                <a:srgbClr val="53548A"/>
              </a:buClr>
            </a:pPr>
            <a:r>
              <a:rPr lang="fa-IR" dirty="0">
                <a:cs typeface="B Nazanin" panose="00000400000000000000" pitchFamily="2" charset="-78"/>
              </a:rPr>
              <a:t>تست </a:t>
            </a:r>
            <a:r>
              <a:rPr lang="en-US" dirty="0" smtClean="0">
                <a:cs typeface="B Nazanin" panose="00000400000000000000" pitchFamily="2" charset="-78"/>
              </a:rPr>
              <a:t>FIT</a:t>
            </a:r>
            <a:endParaRPr lang="en-US" dirty="0">
              <a:cs typeface="B Nazanin" panose="00000400000000000000" pitchFamily="2" charset="-78"/>
            </a:endParaRPr>
          </a:p>
        </p:txBody>
      </p:sp>
      <p:sp>
        <p:nvSpPr>
          <p:cNvPr id="6" name="Text Placeholder 5"/>
          <p:cNvSpPr>
            <a:spLocks noGrp="1"/>
          </p:cNvSpPr>
          <p:nvPr>
            <p:ph type="body" sz="half" idx="3"/>
          </p:nvPr>
        </p:nvSpPr>
        <p:spPr/>
        <p:txBody>
          <a:bodyPr/>
          <a:lstStyle/>
          <a:p>
            <a:pPr lvl="0" algn="ctr" rtl="1">
              <a:buClr>
                <a:srgbClr val="53548A"/>
              </a:buClr>
            </a:pPr>
            <a:r>
              <a:rPr lang="fa-IR" dirty="0" smtClean="0">
                <a:solidFill>
                  <a:srgbClr val="FFFFFF"/>
                </a:solidFill>
                <a:cs typeface="B Nazanin" panose="00000400000000000000" pitchFamily="2" charset="-78"/>
              </a:rPr>
              <a:t>موارد احتیاط</a:t>
            </a:r>
            <a:endParaRPr lang="en-US" dirty="0">
              <a:solidFill>
                <a:srgbClr val="FFFFFF"/>
              </a:solidFill>
              <a:cs typeface="B Nazanin" panose="00000400000000000000" pitchFamily="2" charset="-78"/>
            </a:endParaRPr>
          </a:p>
        </p:txBody>
      </p:sp>
      <p:sp>
        <p:nvSpPr>
          <p:cNvPr id="7" name="Content Placeholder 6"/>
          <p:cNvSpPr>
            <a:spLocks noGrp="1"/>
          </p:cNvSpPr>
          <p:nvPr>
            <p:ph sz="quarter" idx="4"/>
          </p:nvPr>
        </p:nvSpPr>
        <p:spPr/>
        <p:txBody>
          <a:bodyPr>
            <a:noAutofit/>
          </a:bodyPr>
          <a:lstStyle/>
          <a:p>
            <a:pPr marL="342900" marR="0" lvl="0" indent="-342900" algn="just" rtl="1">
              <a:lnSpc>
                <a:spcPct val="115000"/>
              </a:lnSpc>
              <a:spcBef>
                <a:spcPts val="0"/>
              </a:spcBef>
              <a:spcAft>
                <a:spcPts val="1000"/>
              </a:spcAft>
              <a:buFont typeface="Courier New"/>
              <a:buChar char="o"/>
            </a:pPr>
            <a:r>
              <a:rPr lang="fa-IR" sz="1500" dirty="0">
                <a:latin typeface="Calibri"/>
                <a:ea typeface="Calibri"/>
                <a:cs typeface="B Nazanin"/>
              </a:rPr>
              <a:t>پيش از تحويل لوله جمع آوري نمونه، بر چسب روي آن </a:t>
            </a:r>
            <a:r>
              <a:rPr lang="fa-IR" sz="1500" dirty="0">
                <a:solidFill>
                  <a:srgbClr val="C00000"/>
                </a:solidFill>
                <a:latin typeface="Calibri"/>
                <a:ea typeface="Calibri"/>
                <a:cs typeface="B Nazanin"/>
              </a:rPr>
              <a:t>نام و نام خانوادگي مراجعه‌کننده و تاريخ تحويل ظرف</a:t>
            </a:r>
            <a:r>
              <a:rPr lang="fa-IR" sz="1500" dirty="0">
                <a:latin typeface="Calibri"/>
                <a:ea typeface="Calibri"/>
                <a:cs typeface="B Nazanin"/>
              </a:rPr>
              <a:t> را با استفاده از خودکار يا ماژيک درج نموده و به مراجعه‌کننده داده شود</a:t>
            </a:r>
            <a:r>
              <a:rPr lang="en-US" sz="1500" dirty="0" smtClean="0">
                <a:latin typeface="Calibri"/>
                <a:ea typeface="Calibri"/>
                <a:cs typeface="B Nazanin"/>
              </a:rPr>
              <a:t>.</a:t>
            </a:r>
            <a:endParaRPr lang="fa-IR" sz="1500" dirty="0" smtClean="0">
              <a:latin typeface="Calibri"/>
              <a:ea typeface="Calibri"/>
              <a:cs typeface="Arial"/>
            </a:endParaRPr>
          </a:p>
          <a:p>
            <a:pPr marL="342900" marR="0" lvl="0" indent="-342900" algn="just" rtl="1">
              <a:lnSpc>
                <a:spcPct val="115000"/>
              </a:lnSpc>
              <a:spcBef>
                <a:spcPts val="0"/>
              </a:spcBef>
              <a:spcAft>
                <a:spcPts val="1000"/>
              </a:spcAft>
              <a:buFont typeface="Courier New"/>
              <a:buChar char="o"/>
            </a:pPr>
            <a:r>
              <a:rPr lang="fa-IR" sz="1500" dirty="0" smtClean="0">
                <a:latin typeface="Calibri"/>
                <a:ea typeface="Calibri"/>
                <a:cs typeface="B Nazanin"/>
              </a:rPr>
              <a:t>به </a:t>
            </a:r>
            <a:r>
              <a:rPr lang="fa-IR" sz="1500" dirty="0">
                <a:latin typeface="Calibri"/>
                <a:ea typeface="Calibri"/>
                <a:cs typeface="B Nazanin"/>
              </a:rPr>
              <a:t>محض دريافت نمونه مشخصات بيمار در ليست ارائه شده در قالب اين برنامه درج گردد</a:t>
            </a:r>
            <a:r>
              <a:rPr lang="en-US" sz="1500" dirty="0" smtClean="0">
                <a:latin typeface="Calibri"/>
                <a:ea typeface="Calibri"/>
                <a:cs typeface="B Nazanin"/>
              </a:rPr>
              <a:t>.</a:t>
            </a:r>
            <a:endParaRPr lang="fa-IR" sz="1500" dirty="0" smtClean="0">
              <a:latin typeface="Calibri"/>
              <a:ea typeface="Calibri"/>
              <a:cs typeface="Arial"/>
            </a:endParaRPr>
          </a:p>
          <a:p>
            <a:pPr marL="342900" marR="0" lvl="0" indent="-342900" algn="just" rtl="1">
              <a:lnSpc>
                <a:spcPct val="115000"/>
              </a:lnSpc>
              <a:spcBef>
                <a:spcPts val="0"/>
              </a:spcBef>
              <a:spcAft>
                <a:spcPts val="1000"/>
              </a:spcAft>
              <a:buFont typeface="Courier New"/>
              <a:buChar char="o"/>
            </a:pPr>
            <a:r>
              <a:rPr lang="fa-IR" sz="1500" dirty="0" smtClean="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بهترين </a:t>
            </a:r>
            <a:r>
              <a:rPr lang="fa-IR" sz="1500" dirty="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نتايج زماني حاصل مي‌شود که سنجش </a:t>
            </a:r>
            <a:r>
              <a:rPr lang="fa-IR" sz="1500" dirty="0">
                <a:solidFill>
                  <a:srgbClr val="C00000"/>
                </a:solidFill>
                <a:latin typeface="Times New Roman" panose="02020603050405020304" pitchFamily="18" charset="0"/>
                <a:ea typeface="Times New Roman" panose="02020603050405020304" pitchFamily="18" charset="0"/>
                <a:cs typeface="B Nazanin" panose="00000400000000000000" pitchFamily="2" charset="-78"/>
              </a:rPr>
              <a:t>تا 6 ساعت بعد از نمونه‌گيري</a:t>
            </a:r>
            <a:r>
              <a:rPr lang="fa-IR" sz="1500" dirty="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 انجام شود.</a:t>
            </a:r>
          </a:p>
          <a:p>
            <a:pPr marL="342900" marR="0" lvl="0" indent="-342900" algn="just" rtl="1">
              <a:lnSpc>
                <a:spcPct val="115000"/>
              </a:lnSpc>
              <a:spcBef>
                <a:spcPts val="0"/>
              </a:spcBef>
              <a:spcAft>
                <a:spcPts val="1000"/>
              </a:spcAft>
              <a:buFont typeface="Courier New"/>
              <a:buChar char="o"/>
            </a:pPr>
            <a:r>
              <a:rPr lang="fa-IR" sz="1500" dirty="0" smtClean="0">
                <a:solidFill>
                  <a:srgbClr val="C00000"/>
                </a:solidFill>
                <a:latin typeface="Calibri"/>
                <a:ea typeface="Calibri"/>
                <a:cs typeface="B Nazanin"/>
              </a:rPr>
              <a:t>حداکثر </a:t>
            </a:r>
            <a:r>
              <a:rPr lang="fa-IR" sz="1500" dirty="0">
                <a:solidFill>
                  <a:srgbClr val="C00000"/>
                </a:solidFill>
                <a:latin typeface="Calibri"/>
                <a:ea typeface="Calibri"/>
                <a:cs typeface="B Nazanin"/>
              </a:rPr>
              <a:t>زمان نگهداري نمونه جمع‌ آوري شده در ظرف نمونه‌گيري 48  ساعت در دماي اتاق است</a:t>
            </a:r>
            <a:r>
              <a:rPr lang="en-US" sz="1500" dirty="0">
                <a:solidFill>
                  <a:srgbClr val="C00000"/>
                </a:solidFill>
                <a:latin typeface="Calibri"/>
                <a:ea typeface="Calibri"/>
                <a:cs typeface="B Nazanin"/>
              </a:rPr>
              <a:t>.</a:t>
            </a:r>
            <a:r>
              <a:rPr lang="fa-IR" sz="1500" dirty="0">
                <a:solidFill>
                  <a:srgbClr val="C00000"/>
                </a:solidFill>
                <a:latin typeface="Calibri"/>
                <a:ea typeface="Calibri"/>
                <a:cs typeface="B Nazanin"/>
              </a:rPr>
              <a:t> </a:t>
            </a:r>
            <a:endParaRPr lang="fa-IR" sz="1500" dirty="0" smtClean="0">
              <a:solidFill>
                <a:srgbClr val="C00000"/>
              </a:solidFill>
              <a:latin typeface="Calibri"/>
              <a:ea typeface="Calibri"/>
              <a:cs typeface="B Nazanin"/>
            </a:endParaRPr>
          </a:p>
          <a:p>
            <a:pPr marL="342900" marR="0" lvl="0" indent="-342900" algn="just" rtl="1">
              <a:lnSpc>
                <a:spcPct val="115000"/>
              </a:lnSpc>
              <a:spcBef>
                <a:spcPts val="0"/>
              </a:spcBef>
              <a:spcAft>
                <a:spcPts val="1000"/>
              </a:spcAft>
              <a:buFont typeface="Courier New"/>
              <a:buChar char="o"/>
            </a:pPr>
            <a:r>
              <a:rPr lang="fa-IR" sz="1500" dirty="0" smtClean="0">
                <a:latin typeface="Calibri"/>
                <a:ea typeface="Calibri"/>
                <a:cs typeface="B Nazanin"/>
              </a:rPr>
              <a:t>بنابراين </a:t>
            </a:r>
            <a:r>
              <a:rPr lang="fa-IR" sz="1500" dirty="0">
                <a:latin typeface="Calibri"/>
                <a:ea typeface="Calibri"/>
                <a:cs typeface="B Nazanin"/>
              </a:rPr>
              <a:t>اگر به هرعلت انجام آزمايش به تاخير بيفتد، لازم است نمونه‌ها در يخچال (دماي 8-2 درجه سانتيگراد) نگهداري شود. </a:t>
            </a:r>
            <a:r>
              <a:rPr lang="fa-IR" sz="1500" dirty="0">
                <a:solidFill>
                  <a:srgbClr val="C00000"/>
                </a:solidFill>
                <a:latin typeface="Calibri"/>
                <a:ea typeface="Calibri"/>
                <a:cs typeface="B Nazanin"/>
              </a:rPr>
              <a:t>حداکثر مدت زمان نگهداري در يخچال تا 4 روز است.</a:t>
            </a:r>
            <a:endParaRPr lang="en-US" sz="1500" dirty="0">
              <a:solidFill>
                <a:srgbClr val="C00000"/>
              </a:solidFill>
              <a:effectLst/>
              <a:latin typeface="Calibri"/>
              <a:ea typeface="Calibri"/>
              <a:cs typeface="Arial"/>
            </a:endParaRPr>
          </a:p>
        </p:txBody>
      </p:sp>
      <p:sp>
        <p:nvSpPr>
          <p:cNvPr id="2" name="Title 1"/>
          <p:cNvSpPr>
            <a:spLocks noGrp="1"/>
          </p:cNvSpPr>
          <p:nvPr>
            <p:ph type="title"/>
          </p:nvPr>
        </p:nvSpPr>
        <p:spPr/>
        <p:txBody>
          <a:bodyPr/>
          <a:lstStyle/>
          <a:p>
            <a:pPr rtl="1"/>
            <a:r>
              <a:rPr lang="fa-IR" sz="2000" b="1" dirty="0">
                <a:solidFill>
                  <a:srgbClr val="424456"/>
                </a:solidFill>
                <a:cs typeface="B Mitra" pitchFamily="2" charset="-78"/>
              </a:rPr>
              <a:t>تشخیص زودهنگام سرطان روده بزرگ</a:t>
            </a:r>
            <a:r>
              <a:rPr lang="fa-IR" sz="2000" dirty="0">
                <a:solidFill>
                  <a:srgbClr val="424456"/>
                </a:solidFill>
                <a:cs typeface="B Mitra" pitchFamily="2" charset="-78"/>
              </a:rPr>
              <a:t/>
            </a:r>
            <a:br>
              <a:rPr lang="fa-IR" sz="2000" dirty="0">
                <a:solidFill>
                  <a:srgbClr val="424456"/>
                </a:solidFill>
                <a:cs typeface="B Mitra" pitchFamily="2" charset="-78"/>
              </a:rPr>
            </a:br>
            <a:r>
              <a:rPr lang="fa-IR" sz="2000" dirty="0">
                <a:solidFill>
                  <a:srgbClr val="424456"/>
                </a:solidFill>
                <a:cs typeface="B Mitra" pitchFamily="2" charset="-78"/>
              </a:rPr>
              <a:t>(گام دوم بهورز)</a:t>
            </a:r>
            <a:endParaRPr lang="en-US" dirty="0">
              <a:cs typeface="B Nazanin" panose="00000400000000000000" pitchFamily="2" charset="-78"/>
            </a:endParaRPr>
          </a:p>
        </p:txBody>
      </p:sp>
      <p:pic>
        <p:nvPicPr>
          <p:cNvPr id="8" name="Picture 7"/>
          <p:cNvPicPr>
            <a:picLocks noChangeAspect="1"/>
          </p:cNvPicPr>
          <p:nvPr/>
        </p:nvPicPr>
        <p:blipFill rotWithShape="1">
          <a:blip r:embed="rId2" cstate="print"/>
          <a:srcRect l="50000" t="46032" r="31250" b="6349"/>
          <a:stretch/>
        </p:blipFill>
        <p:spPr>
          <a:xfrm>
            <a:off x="762000" y="2514600"/>
            <a:ext cx="3094101" cy="3686234"/>
          </a:xfrm>
          <a:prstGeom prst="rect">
            <a:avLst/>
          </a:prstGeom>
        </p:spPr>
      </p:pic>
    </p:spTree>
    <p:extLst>
      <p:ext uri="{BB962C8B-B14F-4D97-AF65-F5344CB8AC3E}">
        <p14:creationId xmlns="" xmlns:p14="http://schemas.microsoft.com/office/powerpoint/2010/main" val="29517966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lvl="0" algn="ctr" rtl="1">
              <a:buClr>
                <a:srgbClr val="53548A"/>
              </a:buClr>
            </a:pPr>
            <a:r>
              <a:rPr lang="fa-IR" dirty="0" smtClean="0">
                <a:cs typeface="B Nazanin" panose="00000400000000000000" pitchFamily="2" charset="-78"/>
              </a:rPr>
              <a:t>اقدامات سطح دو</a:t>
            </a:r>
            <a:endParaRPr lang="en-US" dirty="0">
              <a:cs typeface="B Nazanin" panose="00000400000000000000" pitchFamily="2" charset="-78"/>
            </a:endParaRPr>
          </a:p>
        </p:txBody>
      </p:sp>
      <p:sp>
        <p:nvSpPr>
          <p:cNvPr id="6" name="Text Placeholder 5"/>
          <p:cNvSpPr>
            <a:spLocks noGrp="1"/>
          </p:cNvSpPr>
          <p:nvPr>
            <p:ph type="body" sz="half" idx="3"/>
          </p:nvPr>
        </p:nvSpPr>
        <p:spPr/>
        <p:txBody>
          <a:bodyPr/>
          <a:lstStyle/>
          <a:p>
            <a:pPr lvl="0" algn="ctr" rtl="1">
              <a:buClr>
                <a:srgbClr val="53548A"/>
              </a:buClr>
            </a:pPr>
            <a:r>
              <a:rPr lang="fa-IR" dirty="0" smtClean="0">
                <a:solidFill>
                  <a:srgbClr val="FFFFFF"/>
                </a:solidFill>
                <a:cs typeface="B Nazanin" panose="00000400000000000000" pitchFamily="2" charset="-78"/>
              </a:rPr>
              <a:t>چه افرادی ارجاع می شوند</a:t>
            </a:r>
            <a:endParaRPr lang="en-US" dirty="0">
              <a:solidFill>
                <a:srgbClr val="FFFFFF"/>
              </a:solidFill>
              <a:cs typeface="B Nazanin" panose="00000400000000000000" pitchFamily="2" charset="-78"/>
            </a:endParaRPr>
          </a:p>
        </p:txBody>
      </p:sp>
      <p:sp>
        <p:nvSpPr>
          <p:cNvPr id="7" name="Content Placeholder 6"/>
          <p:cNvSpPr>
            <a:spLocks noGrp="1"/>
          </p:cNvSpPr>
          <p:nvPr>
            <p:ph sz="quarter" idx="4"/>
          </p:nvPr>
        </p:nvSpPr>
        <p:spPr/>
        <p:txBody>
          <a:bodyPr>
            <a:noAutofit/>
          </a:bodyPr>
          <a:lstStyle/>
          <a:p>
            <a:pPr marL="342900" marR="0" lvl="0" indent="-342900" algn="just" rtl="1">
              <a:lnSpc>
                <a:spcPct val="115000"/>
              </a:lnSpc>
              <a:spcBef>
                <a:spcPts val="0"/>
              </a:spcBef>
              <a:spcAft>
                <a:spcPts val="1000"/>
              </a:spcAft>
              <a:buFont typeface="Wingdings"/>
              <a:buChar char=""/>
            </a:pPr>
            <a:r>
              <a:rPr lang="fa-IR" sz="1600" dirty="0">
                <a:latin typeface="Calibri"/>
                <a:ea typeface="Calibri"/>
                <a:cs typeface="B Nazanin"/>
              </a:rPr>
              <a:t>افرادی که دارای </a:t>
            </a:r>
            <a:r>
              <a:rPr lang="fa-IR" sz="1600" dirty="0">
                <a:solidFill>
                  <a:srgbClr val="C00000"/>
                </a:solidFill>
                <a:latin typeface="Calibri"/>
                <a:ea typeface="Calibri"/>
                <a:cs typeface="B Nazanin"/>
              </a:rPr>
              <a:t>علایم مشکوک سرطان روده بزرگ </a:t>
            </a:r>
            <a:r>
              <a:rPr lang="fa-IR" sz="1600" dirty="0">
                <a:latin typeface="Calibri"/>
                <a:ea typeface="Calibri"/>
                <a:cs typeface="B Nazanin"/>
              </a:rPr>
              <a:t>هستند و در ارزیابی‌های اولیه در سطح یک مشکوک تشخیص داده شده اند.</a:t>
            </a:r>
            <a:endParaRPr lang="en-US" sz="1400" dirty="0">
              <a:latin typeface="Calibri"/>
              <a:ea typeface="Calibri"/>
              <a:cs typeface="Arial"/>
            </a:endParaRPr>
          </a:p>
          <a:p>
            <a:pPr marL="342900" marR="0" lvl="0" indent="-342900" algn="just" rtl="1">
              <a:lnSpc>
                <a:spcPct val="115000"/>
              </a:lnSpc>
              <a:spcBef>
                <a:spcPts val="0"/>
              </a:spcBef>
              <a:spcAft>
                <a:spcPts val="1000"/>
              </a:spcAft>
              <a:buFont typeface="Wingdings"/>
              <a:buChar char=""/>
            </a:pPr>
            <a:r>
              <a:rPr lang="fa-IR" sz="1600" dirty="0">
                <a:latin typeface="Calibri"/>
                <a:ea typeface="Calibri"/>
                <a:cs typeface="B Nazanin"/>
              </a:rPr>
              <a:t>افرادی که </a:t>
            </a:r>
            <a:r>
              <a:rPr lang="fa-IR" sz="1600" dirty="0">
                <a:solidFill>
                  <a:srgbClr val="C00000"/>
                </a:solidFill>
                <a:latin typeface="Calibri"/>
                <a:ea typeface="Calibri"/>
                <a:cs typeface="B Nazanin"/>
              </a:rPr>
              <a:t>سابقه شخصی پولیپ، سرطان یا بیماری التهابی روده بزرگ</a:t>
            </a:r>
            <a:r>
              <a:rPr lang="fa-IR" sz="1600" dirty="0">
                <a:latin typeface="Calibri"/>
                <a:ea typeface="Calibri"/>
                <a:cs typeface="B Nazanin"/>
              </a:rPr>
              <a:t> دارند.</a:t>
            </a:r>
            <a:endParaRPr lang="en-US" sz="1400" dirty="0">
              <a:latin typeface="Calibri"/>
              <a:ea typeface="Calibri"/>
              <a:cs typeface="Arial"/>
            </a:endParaRPr>
          </a:p>
          <a:p>
            <a:pPr marL="342900" marR="0" lvl="0" indent="-342900" algn="just" rtl="1">
              <a:lnSpc>
                <a:spcPct val="115000"/>
              </a:lnSpc>
              <a:spcBef>
                <a:spcPts val="0"/>
              </a:spcBef>
              <a:spcAft>
                <a:spcPts val="1000"/>
              </a:spcAft>
              <a:buFont typeface="Wingdings"/>
              <a:buChar char=""/>
            </a:pPr>
            <a:r>
              <a:rPr lang="fa-IR" sz="1600" dirty="0">
                <a:latin typeface="Calibri"/>
                <a:ea typeface="Calibri"/>
                <a:cs typeface="B Nazanin"/>
              </a:rPr>
              <a:t>افرادی که </a:t>
            </a:r>
            <a:r>
              <a:rPr lang="fa-IR" sz="1600" dirty="0">
                <a:solidFill>
                  <a:srgbClr val="C00000"/>
                </a:solidFill>
                <a:latin typeface="Calibri"/>
                <a:ea typeface="Calibri"/>
                <a:cs typeface="B Nazanin"/>
              </a:rPr>
              <a:t>سابقه خانوادگی سرطان یا پولیپ روده بزرگ </a:t>
            </a:r>
            <a:r>
              <a:rPr lang="fa-IR" sz="1600" dirty="0">
                <a:latin typeface="Calibri"/>
                <a:ea typeface="Calibri"/>
                <a:cs typeface="B Nazanin"/>
              </a:rPr>
              <a:t>دارند.</a:t>
            </a:r>
            <a:endParaRPr lang="en-US" sz="1400" dirty="0">
              <a:latin typeface="Calibri"/>
              <a:ea typeface="Calibri"/>
              <a:cs typeface="Arial"/>
            </a:endParaRPr>
          </a:p>
          <a:p>
            <a:pPr marL="342900" marR="0" lvl="0" indent="-342900" algn="just" rtl="1">
              <a:lnSpc>
                <a:spcPct val="115000"/>
              </a:lnSpc>
              <a:spcBef>
                <a:spcPts val="0"/>
              </a:spcBef>
              <a:spcAft>
                <a:spcPts val="1000"/>
              </a:spcAft>
              <a:buFont typeface="Wingdings"/>
              <a:buChar char=""/>
            </a:pPr>
            <a:r>
              <a:rPr lang="fa-IR" sz="1600" dirty="0">
                <a:latin typeface="Calibri"/>
                <a:ea typeface="Calibri"/>
                <a:cs typeface="B Nazanin"/>
              </a:rPr>
              <a:t>افرادی که </a:t>
            </a:r>
            <a:r>
              <a:rPr lang="fa-IR" sz="1600" dirty="0">
                <a:solidFill>
                  <a:srgbClr val="C00000"/>
                </a:solidFill>
                <a:latin typeface="Calibri"/>
                <a:ea typeface="Calibri"/>
                <a:cs typeface="B Nazanin"/>
              </a:rPr>
              <a:t>تست خون مخفی در مدفوع به روش ایمونولوژیک (</a:t>
            </a:r>
            <a:r>
              <a:rPr lang="en-US" sz="1600" dirty="0">
                <a:solidFill>
                  <a:srgbClr val="C00000"/>
                </a:solidFill>
                <a:latin typeface="Calibri"/>
                <a:ea typeface="Calibri"/>
                <a:cs typeface="B Nazanin"/>
              </a:rPr>
              <a:t>IFOBT</a:t>
            </a:r>
            <a:r>
              <a:rPr lang="fa-IR" sz="1600" dirty="0">
                <a:solidFill>
                  <a:srgbClr val="C00000"/>
                </a:solidFill>
                <a:latin typeface="Calibri"/>
                <a:ea typeface="Calibri"/>
                <a:cs typeface="B Nazanin"/>
              </a:rPr>
              <a:t>) آن‌ها مثبت</a:t>
            </a:r>
            <a:r>
              <a:rPr lang="fa-IR" sz="1600" dirty="0">
                <a:latin typeface="Calibri"/>
                <a:ea typeface="Calibri"/>
                <a:cs typeface="B Nazanin"/>
              </a:rPr>
              <a:t> است.</a:t>
            </a:r>
            <a:endParaRPr lang="en-US" sz="1400" dirty="0">
              <a:effectLst/>
              <a:latin typeface="Calibri"/>
              <a:ea typeface="Calibri"/>
              <a:cs typeface="Arial"/>
            </a:endParaRPr>
          </a:p>
        </p:txBody>
      </p:sp>
      <p:sp>
        <p:nvSpPr>
          <p:cNvPr id="2" name="Title 1"/>
          <p:cNvSpPr>
            <a:spLocks noGrp="1"/>
          </p:cNvSpPr>
          <p:nvPr>
            <p:ph type="title"/>
          </p:nvPr>
        </p:nvSpPr>
        <p:spPr/>
        <p:txBody>
          <a:bodyPr/>
          <a:lstStyle/>
          <a:p>
            <a:pPr rtl="1"/>
            <a:r>
              <a:rPr lang="fa-IR" sz="2000" b="1" dirty="0">
                <a:solidFill>
                  <a:srgbClr val="424456"/>
                </a:solidFill>
                <a:cs typeface="B Mitra" pitchFamily="2" charset="-78"/>
              </a:rPr>
              <a:t>تشخیص زودهنگام سرطان روده بزرگ</a:t>
            </a:r>
            <a:r>
              <a:rPr lang="fa-IR" sz="2000" dirty="0">
                <a:solidFill>
                  <a:srgbClr val="424456"/>
                </a:solidFill>
                <a:cs typeface="B Mitra" pitchFamily="2" charset="-78"/>
              </a:rPr>
              <a:t/>
            </a:r>
            <a:br>
              <a:rPr lang="fa-IR" sz="2000" dirty="0">
                <a:solidFill>
                  <a:srgbClr val="424456"/>
                </a:solidFill>
                <a:cs typeface="B Mitra" pitchFamily="2" charset="-78"/>
              </a:rPr>
            </a:br>
            <a:r>
              <a:rPr lang="fa-IR" sz="2000" dirty="0" smtClean="0">
                <a:solidFill>
                  <a:srgbClr val="424456"/>
                </a:solidFill>
                <a:cs typeface="B Mitra" pitchFamily="2" charset="-78"/>
              </a:rPr>
              <a:t>(سطح دو)</a:t>
            </a:r>
            <a:endParaRPr lang="en-US" dirty="0">
              <a:cs typeface="B Nazanin" panose="00000400000000000000" pitchFamily="2" charset="-78"/>
            </a:endParaRPr>
          </a:p>
        </p:txBody>
      </p:sp>
      <p:sp>
        <p:nvSpPr>
          <p:cNvPr id="9" name="Content Placeholder 6"/>
          <p:cNvSpPr>
            <a:spLocks noGrp="1"/>
          </p:cNvSpPr>
          <p:nvPr>
            <p:ph sz="quarter" idx="4"/>
          </p:nvPr>
        </p:nvSpPr>
        <p:spPr>
          <a:xfrm>
            <a:off x="381000" y="2514600"/>
            <a:ext cx="4038600" cy="3822192"/>
          </a:xfrm>
        </p:spPr>
        <p:txBody>
          <a:bodyPr>
            <a:noAutofit/>
          </a:bodyPr>
          <a:lstStyle/>
          <a:p>
            <a:pPr marL="342900" indent="-342900" algn="just" rtl="1">
              <a:lnSpc>
                <a:spcPct val="115000"/>
              </a:lnSpc>
              <a:spcBef>
                <a:spcPts val="0"/>
              </a:spcBef>
              <a:spcAft>
                <a:spcPts val="1000"/>
              </a:spcAft>
              <a:buFont typeface="Wingdings"/>
              <a:buChar char=""/>
            </a:pPr>
            <a:r>
              <a:rPr lang="ar-SA" sz="1600" dirty="0">
                <a:latin typeface="Calibri"/>
                <a:ea typeface="Calibri"/>
                <a:cs typeface="B Nazanin"/>
              </a:rPr>
              <a:t>ترسیم شجره نامه برای افراد دارای سابقه خانوادگی</a:t>
            </a:r>
            <a:endParaRPr lang="fa-IR" sz="1600" dirty="0">
              <a:latin typeface="Calibri"/>
              <a:ea typeface="Calibri"/>
              <a:cs typeface="B Nazanin"/>
            </a:endParaRPr>
          </a:p>
          <a:p>
            <a:pPr marL="342900" indent="-342900" algn="just" rtl="1">
              <a:lnSpc>
                <a:spcPct val="115000"/>
              </a:lnSpc>
              <a:spcBef>
                <a:spcPts val="0"/>
              </a:spcBef>
              <a:spcAft>
                <a:spcPts val="1000"/>
              </a:spcAft>
              <a:buFont typeface="Wingdings"/>
              <a:buChar char=""/>
            </a:pPr>
            <a:r>
              <a:rPr lang="ar-SA" sz="1600" dirty="0">
                <a:latin typeface="Calibri"/>
                <a:ea typeface="Calibri"/>
                <a:cs typeface="B Nazanin"/>
              </a:rPr>
              <a:t> ویزیت متخصص</a:t>
            </a:r>
            <a:endParaRPr lang="fa-IR" sz="1600" dirty="0">
              <a:latin typeface="Calibri"/>
              <a:ea typeface="Calibri"/>
              <a:cs typeface="B Nazanin"/>
            </a:endParaRPr>
          </a:p>
          <a:p>
            <a:pPr marL="342900" indent="-342900" algn="just" rtl="1">
              <a:lnSpc>
                <a:spcPct val="115000"/>
              </a:lnSpc>
              <a:spcBef>
                <a:spcPts val="0"/>
              </a:spcBef>
              <a:spcAft>
                <a:spcPts val="1000"/>
              </a:spcAft>
              <a:buFont typeface="Wingdings"/>
              <a:buChar char=""/>
            </a:pPr>
            <a:r>
              <a:rPr lang="ar-SA" sz="1600" dirty="0">
                <a:latin typeface="Calibri"/>
                <a:ea typeface="Calibri"/>
                <a:cs typeface="B Nazanin"/>
              </a:rPr>
              <a:t>انجام </a:t>
            </a:r>
            <a:r>
              <a:rPr lang="ar-SA" sz="1600" dirty="0" smtClean="0">
                <a:latin typeface="Calibri"/>
                <a:ea typeface="Calibri"/>
                <a:cs typeface="B Nazanin"/>
              </a:rPr>
              <a:t>کولونوسکوپی</a:t>
            </a:r>
            <a:r>
              <a:rPr lang="fa-IR" sz="1600" dirty="0" smtClean="0">
                <a:latin typeface="Calibri"/>
                <a:ea typeface="Calibri"/>
                <a:cs typeface="B Nazanin"/>
              </a:rPr>
              <a:t> و بیوپسی</a:t>
            </a:r>
            <a:endParaRPr lang="en-US" sz="1600" dirty="0">
              <a:latin typeface="Calibri"/>
              <a:ea typeface="Calibri"/>
              <a:cs typeface="B Nazanin"/>
            </a:endParaRPr>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12749" y="3962400"/>
            <a:ext cx="2028825" cy="1466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81209" y="3007165"/>
            <a:ext cx="1869312" cy="1447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55586" y="4649156"/>
            <a:ext cx="1720557" cy="17516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550432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22114"/>
          </a:xfrm>
        </p:spPr>
        <p:txBody>
          <a:bodyPr>
            <a:normAutofit/>
          </a:bodyPr>
          <a:lstStyle/>
          <a:p>
            <a:pPr algn="ctr" rtl="1"/>
            <a:r>
              <a:rPr lang="fa-IR" sz="4800" b="1" dirty="0" smtClean="0">
                <a:solidFill>
                  <a:srgbClr val="0070C0"/>
                </a:solidFill>
                <a:cs typeface="B Titr" pitchFamily="2" charset="-78"/>
              </a:rPr>
              <a:t>3</a:t>
            </a:r>
            <a:r>
              <a:rPr lang="fa-IR" sz="3200" b="1" dirty="0" smtClean="0">
                <a:solidFill>
                  <a:srgbClr val="0070C0"/>
                </a:solidFill>
                <a:cs typeface="B Titr" pitchFamily="2" charset="-78"/>
              </a:rPr>
              <a:t>-</a:t>
            </a:r>
            <a:r>
              <a:rPr lang="fa-IR" sz="4800" b="1" dirty="0" smtClean="0">
                <a:solidFill>
                  <a:srgbClr val="0070C0"/>
                </a:solidFill>
                <a:cs typeface="B Titr" pitchFamily="2" charset="-78"/>
              </a:rPr>
              <a:t> كولونوسكوپي   </a:t>
            </a:r>
            <a:endParaRPr lang="en-US" sz="4800" dirty="0">
              <a:solidFill>
                <a:srgbClr val="0070C0"/>
              </a:solidFill>
              <a:cs typeface="B Titr" pitchFamily="2" charset="-78"/>
            </a:endParaRPr>
          </a:p>
        </p:txBody>
      </p:sp>
      <p:sp>
        <p:nvSpPr>
          <p:cNvPr id="3" name="Content Placeholder 2"/>
          <p:cNvSpPr>
            <a:spLocks noGrp="1"/>
          </p:cNvSpPr>
          <p:nvPr>
            <p:ph sz="quarter" idx="1"/>
          </p:nvPr>
        </p:nvSpPr>
        <p:spPr>
          <a:xfrm>
            <a:off x="457200" y="1340768"/>
            <a:ext cx="8003232" cy="5133184"/>
          </a:xfrm>
        </p:spPr>
        <p:txBody>
          <a:bodyPr/>
          <a:lstStyle/>
          <a:p>
            <a:pPr algn="r" rtl="1"/>
            <a:r>
              <a:rPr lang="en-US" b="1" dirty="0" smtClean="0">
                <a:solidFill>
                  <a:srgbClr val="002060"/>
                </a:solidFill>
              </a:rPr>
              <a:t> </a:t>
            </a:r>
            <a:r>
              <a:rPr lang="fa-IR" dirty="0" smtClean="0">
                <a:solidFill>
                  <a:srgbClr val="002060"/>
                </a:solidFill>
              </a:rPr>
              <a:t>  </a:t>
            </a:r>
            <a:r>
              <a:rPr lang="fa-IR" dirty="0" smtClean="0">
                <a:solidFill>
                  <a:srgbClr val="002060"/>
                </a:solidFill>
                <a:cs typeface="B Nazanin" pitchFamily="2" charset="-78"/>
              </a:rPr>
              <a:t>در بين روشهاي مختلف غربالگري، كولونوسكوپي </a:t>
            </a:r>
            <a:r>
              <a:rPr lang="fa-IR" dirty="0" smtClean="0">
                <a:solidFill>
                  <a:srgbClr val="FF0000"/>
                </a:solidFill>
                <a:cs typeface="B Nazanin" pitchFamily="2" charset="-78"/>
              </a:rPr>
              <a:t>بهترين و مطمئن</a:t>
            </a:r>
            <a:r>
              <a:rPr lang="en-US" dirty="0" smtClean="0">
                <a:solidFill>
                  <a:srgbClr val="FF0000"/>
                </a:solidFill>
                <a:cs typeface="B Nazanin" pitchFamily="2" charset="-78"/>
              </a:rPr>
              <a:t> </a:t>
            </a:r>
            <a:r>
              <a:rPr lang="fa-IR" dirty="0" smtClean="0">
                <a:solidFill>
                  <a:srgbClr val="FF0000"/>
                </a:solidFill>
                <a:cs typeface="B Nazanin" pitchFamily="2" charset="-78"/>
              </a:rPr>
              <a:t>ترين روشي </a:t>
            </a:r>
            <a:r>
              <a:rPr lang="fa-IR" dirty="0" smtClean="0">
                <a:solidFill>
                  <a:srgbClr val="002060"/>
                </a:solidFill>
                <a:cs typeface="B Nazanin" pitchFamily="2" charset="-78"/>
              </a:rPr>
              <a:t>است ؛ كه اجازه ميدهد پزشـك داخـل روده بـزرگ را بطور كامل و تا  آخر ببيند.</a:t>
            </a:r>
          </a:p>
          <a:p>
            <a:pPr algn="r" rtl="1"/>
            <a:r>
              <a:rPr lang="fa-IR" dirty="0" smtClean="0">
                <a:solidFill>
                  <a:srgbClr val="002060"/>
                </a:solidFill>
                <a:cs typeface="B Nazanin" pitchFamily="2" charset="-78"/>
              </a:rPr>
              <a:t> قدرت</a:t>
            </a:r>
            <a:r>
              <a:rPr lang="fa-IR" dirty="0" smtClean="0">
                <a:solidFill>
                  <a:srgbClr val="FF0000"/>
                </a:solidFill>
                <a:cs typeface="B Nazanin" pitchFamily="2" charset="-78"/>
              </a:rPr>
              <a:t> تشخيصي </a:t>
            </a:r>
            <a:r>
              <a:rPr lang="fa-IR" dirty="0" smtClean="0">
                <a:solidFill>
                  <a:srgbClr val="002060"/>
                </a:solidFill>
                <a:cs typeface="B Nazanin" pitchFamily="2" charset="-78"/>
              </a:rPr>
              <a:t>اين روش بسيار بالاست </a:t>
            </a:r>
          </a:p>
          <a:p>
            <a:pPr algn="r" rtl="1"/>
            <a:r>
              <a:rPr lang="fa-IR" dirty="0" smtClean="0">
                <a:solidFill>
                  <a:srgbClr val="002060"/>
                </a:solidFill>
                <a:cs typeface="B Nazanin" pitchFamily="2" charset="-78"/>
              </a:rPr>
              <a:t>و تقريبا همه پوليپهـا و مـوارد سـرطان روده را بـا كولونوسـكوپي ميتوان تشخيص داد</a:t>
            </a:r>
            <a:r>
              <a:rPr lang="en-US" dirty="0" smtClean="0">
                <a:cs typeface="B Nazanin" pitchFamily="2" charset="-78"/>
              </a:rPr>
              <a:t>.</a:t>
            </a:r>
            <a:r>
              <a:rPr lang="fa-IR" dirty="0" smtClean="0"/>
              <a:t/>
            </a:r>
            <a:br>
              <a:rPr lang="fa-IR" dirty="0" smtClean="0"/>
            </a:br>
            <a:endParaRPr lang="en-US" dirty="0"/>
          </a:p>
        </p:txBody>
      </p:sp>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979712" y="3212976"/>
            <a:ext cx="4448175" cy="34563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lvl="0" algn="ctr">
              <a:buClr>
                <a:srgbClr val="53548A"/>
              </a:buClr>
            </a:pPr>
            <a:r>
              <a:rPr lang="fa-IR" dirty="0">
                <a:solidFill>
                  <a:prstClr val="white"/>
                </a:solidFill>
                <a:cs typeface="B Nazanin" panose="00000400000000000000" pitchFamily="2" charset="-78"/>
              </a:rPr>
              <a:t>بروز </a:t>
            </a:r>
            <a:r>
              <a:rPr lang="fa-IR" dirty="0" smtClean="0">
                <a:solidFill>
                  <a:prstClr val="white"/>
                </a:solidFill>
                <a:cs typeface="B Nazanin" panose="00000400000000000000" pitchFamily="2" charset="-78"/>
              </a:rPr>
              <a:t>و مرگ و میر سرطان </a:t>
            </a:r>
            <a:r>
              <a:rPr lang="fa-IR" dirty="0">
                <a:solidFill>
                  <a:prstClr val="white"/>
                </a:solidFill>
                <a:cs typeface="B Nazanin" panose="00000400000000000000" pitchFamily="2" charset="-78"/>
              </a:rPr>
              <a:t>در </a:t>
            </a:r>
            <a:r>
              <a:rPr lang="fa-IR" dirty="0" smtClean="0">
                <a:solidFill>
                  <a:srgbClr val="FFC000"/>
                </a:solidFill>
                <a:cs typeface="B Nazanin" panose="00000400000000000000" pitchFamily="2" charset="-78"/>
              </a:rPr>
              <a:t>ایران</a:t>
            </a:r>
            <a:endParaRPr lang="fa-IR" dirty="0">
              <a:solidFill>
                <a:srgbClr val="FFC000"/>
              </a:solidFill>
              <a:cs typeface="B Nazanin" panose="00000400000000000000" pitchFamily="2" charset="-78"/>
            </a:endParaRPr>
          </a:p>
          <a:p>
            <a:pPr lvl="0" algn="ctr">
              <a:buClr>
                <a:srgbClr val="53548A"/>
              </a:buClr>
            </a:pPr>
            <a:r>
              <a:rPr lang="fa-IR" sz="1800" dirty="0" smtClean="0">
                <a:solidFill>
                  <a:prstClr val="white"/>
                </a:solidFill>
                <a:cs typeface="B Nazanin" panose="00000400000000000000" pitchFamily="2" charset="-78"/>
              </a:rPr>
              <a:t>(هزار </a:t>
            </a:r>
            <a:r>
              <a:rPr lang="fa-IR" sz="1800" dirty="0">
                <a:solidFill>
                  <a:prstClr val="white"/>
                </a:solidFill>
                <a:cs typeface="B Nazanin" panose="00000400000000000000" pitchFamily="2" charset="-78"/>
              </a:rPr>
              <a:t>نفر)</a:t>
            </a:r>
            <a:endParaRPr lang="en-US" sz="1800" dirty="0">
              <a:solidFill>
                <a:prstClr val="white"/>
              </a:solidFill>
              <a:cs typeface="B Nazanin" panose="00000400000000000000" pitchFamily="2" charset="-78"/>
            </a:endParaRPr>
          </a:p>
        </p:txBody>
      </p:sp>
      <p:sp>
        <p:nvSpPr>
          <p:cNvPr id="3" name="Text Placeholder 2"/>
          <p:cNvSpPr>
            <a:spLocks noGrp="1"/>
          </p:cNvSpPr>
          <p:nvPr>
            <p:ph type="body" sz="half" idx="3"/>
          </p:nvPr>
        </p:nvSpPr>
        <p:spPr/>
        <p:txBody>
          <a:bodyPr/>
          <a:lstStyle/>
          <a:p>
            <a:pPr algn="ctr"/>
            <a:r>
              <a:rPr lang="fa-IR" dirty="0" smtClean="0">
                <a:cs typeface="B Nazanin" panose="00000400000000000000" pitchFamily="2" charset="-78"/>
              </a:rPr>
              <a:t>بروز و مرگ و میر سرطان در </a:t>
            </a:r>
            <a:r>
              <a:rPr lang="fa-IR" dirty="0" smtClean="0">
                <a:solidFill>
                  <a:srgbClr val="FFC000"/>
                </a:solidFill>
                <a:cs typeface="B Nazanin" panose="00000400000000000000" pitchFamily="2" charset="-78"/>
              </a:rPr>
              <a:t>جهان</a:t>
            </a:r>
            <a:r>
              <a:rPr lang="fa-IR" dirty="0" smtClean="0">
                <a:cs typeface="B Nazanin" panose="00000400000000000000" pitchFamily="2" charset="-78"/>
              </a:rPr>
              <a:t> </a:t>
            </a:r>
          </a:p>
          <a:p>
            <a:pPr algn="ctr"/>
            <a:r>
              <a:rPr lang="fa-IR" sz="1800" dirty="0" smtClean="0">
                <a:cs typeface="B Nazanin" panose="00000400000000000000" pitchFamily="2" charset="-78"/>
              </a:rPr>
              <a:t>(میلیون نفر)</a:t>
            </a:r>
            <a:endParaRPr lang="en-US" sz="1800" dirty="0">
              <a:cs typeface="B Nazanin" panose="00000400000000000000" pitchFamily="2" charset="-78"/>
            </a:endParaRPr>
          </a:p>
        </p:txBody>
      </p:sp>
      <p:graphicFrame>
        <p:nvGraphicFramePr>
          <p:cNvPr id="19" name="Content Placeholder 18"/>
          <p:cNvGraphicFramePr>
            <a:graphicFrameLocks noGrp="1"/>
          </p:cNvGraphicFramePr>
          <p:nvPr>
            <p:ph sz="quarter" idx="2"/>
            <p:extLst>
              <p:ext uri="{D42A27DB-BD31-4B8C-83A1-F6EECF244321}">
                <p14:modId xmlns="" xmlns:p14="http://schemas.microsoft.com/office/powerpoint/2010/main" val="291399543"/>
              </p:ext>
            </p:extLst>
          </p:nvPr>
        </p:nvGraphicFramePr>
        <p:xfrm>
          <a:off x="301625" y="2471739"/>
          <a:ext cx="4041775" cy="33956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0"/>
          <p:cNvGraphicFramePr>
            <a:graphicFrameLocks noGrp="1"/>
          </p:cNvGraphicFramePr>
          <p:nvPr>
            <p:ph sz="quarter" idx="4"/>
            <p:extLst>
              <p:ext uri="{D42A27DB-BD31-4B8C-83A1-F6EECF244321}">
                <p14:modId xmlns="" xmlns:p14="http://schemas.microsoft.com/office/powerpoint/2010/main" val="2009191507"/>
              </p:ext>
            </p:extLst>
          </p:nvPr>
        </p:nvGraphicFramePr>
        <p:xfrm>
          <a:off x="4800600" y="2471738"/>
          <a:ext cx="4038600" cy="3395662"/>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a:xfrm>
            <a:off x="301752" y="304800"/>
            <a:ext cx="8534400" cy="758952"/>
          </a:xfrm>
        </p:spPr>
        <p:txBody>
          <a:bodyPr>
            <a:noAutofit/>
          </a:bodyPr>
          <a:lstStyle/>
          <a:p>
            <a:pPr rtl="1"/>
            <a:r>
              <a:rPr lang="fa-IR" sz="2200" b="1" dirty="0">
                <a:solidFill>
                  <a:schemeClr val="tx2"/>
                </a:solidFill>
                <a:cs typeface="B Mitra" pitchFamily="2" charset="-78"/>
              </a:rPr>
              <a:t>وضعیت </a:t>
            </a:r>
            <a:r>
              <a:rPr lang="fa-IR" sz="2200" b="1" dirty="0" smtClean="0">
                <a:solidFill>
                  <a:schemeClr val="tx2"/>
                </a:solidFill>
                <a:cs typeface="B Mitra" pitchFamily="2" charset="-78"/>
              </a:rPr>
              <a:t>سرطان در ایران و جهان</a:t>
            </a:r>
            <a:r>
              <a:rPr lang="fa-IR" sz="2200" dirty="0">
                <a:solidFill>
                  <a:schemeClr val="tx2"/>
                </a:solidFill>
                <a:cs typeface="B Mitra" pitchFamily="2" charset="-78"/>
              </a:rPr>
              <a:t/>
            </a:r>
            <a:br>
              <a:rPr lang="fa-IR" sz="2200" dirty="0">
                <a:solidFill>
                  <a:schemeClr val="tx2"/>
                </a:solidFill>
                <a:cs typeface="B Mitra" pitchFamily="2" charset="-78"/>
              </a:rPr>
            </a:br>
            <a:r>
              <a:rPr lang="fa-IR" sz="2200" dirty="0" smtClean="0">
                <a:solidFill>
                  <a:schemeClr val="tx2"/>
                </a:solidFill>
                <a:cs typeface="B Mitra" pitchFamily="2" charset="-78"/>
              </a:rPr>
              <a:t>(تعداد بروز موارد جدید و مرگ و میر سالیانه)</a:t>
            </a:r>
            <a:endParaRPr lang="en-US" sz="2200" b="1" dirty="0">
              <a:solidFill>
                <a:schemeClr val="tx2"/>
              </a:solidFill>
              <a:cs typeface="B Mitra" pitchFamily="2" charset="-78"/>
            </a:endParaRPr>
          </a:p>
        </p:txBody>
      </p:sp>
      <p:sp>
        <p:nvSpPr>
          <p:cNvPr id="20" name="Rounded Rectangle 19"/>
          <p:cNvSpPr/>
          <p:nvPr/>
        </p:nvSpPr>
        <p:spPr>
          <a:xfrm>
            <a:off x="380999" y="6096000"/>
            <a:ext cx="8452105"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prstClr val="white"/>
                </a:solidFill>
                <a:cs typeface="B Nazanin" panose="00000400000000000000" pitchFamily="2" charset="-78"/>
              </a:rPr>
              <a:t>بیش از 70% از این افزایش بروز و مرگ و میر در کشورهای در حال توسعه رخ می دهد</a:t>
            </a:r>
            <a:endParaRPr lang="en-US" dirty="0">
              <a:solidFill>
                <a:prstClr val="white"/>
              </a:solidFill>
              <a:cs typeface="B Nazanin" panose="00000400000000000000" pitchFamily="2" charset="-78"/>
            </a:endParaRPr>
          </a:p>
        </p:txBody>
      </p:sp>
    </p:spTree>
    <p:extLst>
      <p:ext uri="{BB962C8B-B14F-4D97-AF65-F5344CB8AC3E}">
        <p14:creationId xmlns="" xmlns:p14="http://schemas.microsoft.com/office/powerpoint/2010/main" val="8175993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42918"/>
            <a:ext cx="7467600" cy="5831034"/>
          </a:xfrm>
        </p:spPr>
        <p:txBody>
          <a:bodyPr>
            <a:normAutofit/>
          </a:bodyPr>
          <a:lstStyle/>
          <a:p>
            <a:pPr algn="r" rtl="1"/>
            <a:r>
              <a:rPr lang="fa-IR" dirty="0" smtClean="0">
                <a:solidFill>
                  <a:srgbClr val="002060"/>
                </a:solidFill>
              </a:rPr>
              <a:t>   </a:t>
            </a:r>
            <a:r>
              <a:rPr lang="fa-IR" dirty="0" smtClean="0">
                <a:solidFill>
                  <a:srgbClr val="002060"/>
                </a:solidFill>
                <a:cs typeface="B Nazanin" pitchFamily="2" charset="-78"/>
              </a:rPr>
              <a:t>اگر تومور در</a:t>
            </a:r>
            <a:r>
              <a:rPr lang="fa-IR" dirty="0" smtClean="0">
                <a:solidFill>
                  <a:srgbClr val="FF0000"/>
                </a:solidFill>
                <a:cs typeface="B Nazanin" pitchFamily="2" charset="-78"/>
              </a:rPr>
              <a:t> انتهاي </a:t>
            </a:r>
            <a:r>
              <a:rPr lang="fa-IR" dirty="0" smtClean="0">
                <a:solidFill>
                  <a:srgbClr val="002060"/>
                </a:solidFill>
                <a:cs typeface="B Nazanin" pitchFamily="2" charset="-78"/>
              </a:rPr>
              <a:t>روده بزرگ باشد، معمولا ابتدا با </a:t>
            </a:r>
            <a:r>
              <a:rPr lang="fa-IR" dirty="0" smtClean="0">
                <a:solidFill>
                  <a:srgbClr val="FF0000"/>
                </a:solidFill>
                <a:cs typeface="B Nazanin" pitchFamily="2" charset="-78"/>
              </a:rPr>
              <a:t>پرتودرماني و شيمي درماني همزمان</a:t>
            </a:r>
            <a:r>
              <a:rPr lang="fa-IR" dirty="0" smtClean="0">
                <a:solidFill>
                  <a:srgbClr val="002060"/>
                </a:solidFill>
                <a:cs typeface="B Nazanin" pitchFamily="2" charset="-78"/>
              </a:rPr>
              <a:t> درمان ميشود و سپس </a:t>
            </a:r>
            <a:r>
              <a:rPr lang="fa-IR" dirty="0" smtClean="0">
                <a:solidFill>
                  <a:srgbClr val="FF0000"/>
                </a:solidFill>
                <a:cs typeface="B Nazanin" pitchFamily="2" charset="-78"/>
              </a:rPr>
              <a:t>جراحي</a:t>
            </a:r>
            <a:r>
              <a:rPr lang="fa-IR" dirty="0" smtClean="0">
                <a:solidFill>
                  <a:srgbClr val="002060"/>
                </a:solidFill>
                <a:cs typeface="B Nazanin" pitchFamily="2" charset="-78"/>
              </a:rPr>
              <a:t> انجام ميشود. </a:t>
            </a:r>
          </a:p>
          <a:p>
            <a:pPr algn="r" rtl="1"/>
            <a:r>
              <a:rPr lang="fa-IR" dirty="0" smtClean="0">
                <a:solidFill>
                  <a:srgbClr val="002060"/>
                </a:solidFill>
                <a:cs typeface="B Nazanin" pitchFamily="2" charset="-78"/>
              </a:rPr>
              <a:t>منظور از پرتو درماني </a:t>
            </a:r>
            <a:r>
              <a:rPr lang="fa-IR" dirty="0" smtClean="0">
                <a:solidFill>
                  <a:srgbClr val="FF0000"/>
                </a:solidFill>
                <a:cs typeface="B Nazanin" pitchFamily="2" charset="-78"/>
              </a:rPr>
              <a:t>تاباندن</a:t>
            </a:r>
            <a:r>
              <a:rPr lang="fa-IR" dirty="0" smtClean="0">
                <a:solidFill>
                  <a:srgbClr val="002060"/>
                </a:solidFill>
                <a:cs typeface="B Nazanin" pitchFamily="2" charset="-78"/>
              </a:rPr>
              <a:t> </a:t>
            </a:r>
            <a:r>
              <a:rPr lang="fa-IR" dirty="0" smtClean="0">
                <a:solidFill>
                  <a:srgbClr val="FF0000"/>
                </a:solidFill>
                <a:cs typeface="B Nazanin" pitchFamily="2" charset="-78"/>
              </a:rPr>
              <a:t>پرتوهاي يونيزان </a:t>
            </a:r>
            <a:r>
              <a:rPr lang="fa-IR" dirty="0" smtClean="0">
                <a:solidFill>
                  <a:srgbClr val="002060"/>
                </a:solidFill>
                <a:cs typeface="B Nazanin" pitchFamily="2" charset="-78"/>
              </a:rPr>
              <a:t>به بخشي از بدن است كه داراي تومور بدخيم است تا اين تومور از بين برود.</a:t>
            </a:r>
            <a:br>
              <a:rPr lang="fa-IR" dirty="0" smtClean="0">
                <a:solidFill>
                  <a:srgbClr val="002060"/>
                </a:solidFill>
                <a:cs typeface="B Nazanin" pitchFamily="2" charset="-78"/>
              </a:rPr>
            </a:br>
            <a:endParaRPr lang="fa-IR" dirty="0" smtClean="0">
              <a:solidFill>
                <a:srgbClr val="002060"/>
              </a:solidFill>
              <a:cs typeface="B Nazanin" pitchFamily="2" charset="-78"/>
            </a:endParaRPr>
          </a:p>
          <a:p>
            <a:pPr marL="0" indent="0" algn="r" rtl="1">
              <a:buNone/>
            </a:pPr>
            <a:endParaRPr lang="fa-IR" dirty="0" smtClean="0">
              <a:solidFill>
                <a:srgbClr val="002060"/>
              </a:solidFill>
              <a:cs typeface="B Nazanin" pitchFamily="2" charset="-78"/>
            </a:endParaRPr>
          </a:p>
          <a:p>
            <a:pPr algn="r" rtl="1"/>
            <a:r>
              <a:rPr lang="fa-IR" dirty="0" smtClean="0">
                <a:solidFill>
                  <a:srgbClr val="002060"/>
                </a:solidFill>
                <a:cs typeface="B Nazanin" pitchFamily="2" charset="-78"/>
              </a:rPr>
              <a:t>   در بيشتر موارد پس از انجام جراحي و در مواقعي كه تومور از ديواره روده بزرگ</a:t>
            </a:r>
            <a:r>
              <a:rPr lang="fa-IR" dirty="0" smtClean="0">
                <a:solidFill>
                  <a:srgbClr val="FF0000"/>
                </a:solidFill>
                <a:cs typeface="B Nazanin" pitchFamily="2" charset="-78"/>
              </a:rPr>
              <a:t> خارج </a:t>
            </a:r>
            <a:r>
              <a:rPr lang="fa-IR" dirty="0" smtClean="0">
                <a:solidFill>
                  <a:srgbClr val="002060"/>
                </a:solidFill>
                <a:cs typeface="B Nazanin" pitchFamily="2" charset="-78"/>
              </a:rPr>
              <a:t>شده باشد يا غدد لنفاوي را درگير كرده باشد، </a:t>
            </a:r>
            <a:r>
              <a:rPr lang="fa-IR" dirty="0" smtClean="0">
                <a:solidFill>
                  <a:srgbClr val="FF0000"/>
                </a:solidFill>
                <a:cs typeface="B Nazanin" pitchFamily="2" charset="-78"/>
              </a:rPr>
              <a:t>شيمي درماني </a:t>
            </a:r>
            <a:r>
              <a:rPr lang="fa-IR" dirty="0" smtClean="0">
                <a:solidFill>
                  <a:srgbClr val="002060"/>
                </a:solidFill>
                <a:cs typeface="B Nazanin" pitchFamily="2" charset="-78"/>
              </a:rPr>
              <a:t>نيز انجام ميشود.</a:t>
            </a:r>
          </a:p>
          <a:p>
            <a:pPr algn="r" rtl="1"/>
            <a:r>
              <a:rPr lang="fa-IR" dirty="0" smtClean="0">
                <a:solidFill>
                  <a:srgbClr val="002060"/>
                </a:solidFill>
                <a:cs typeface="B Nazanin" pitchFamily="2" charset="-78"/>
              </a:rPr>
              <a:t>منظور از شيمي درماني، استفاده از </a:t>
            </a:r>
            <a:r>
              <a:rPr lang="fa-IR" dirty="0" smtClean="0">
                <a:solidFill>
                  <a:srgbClr val="FF0000"/>
                </a:solidFill>
                <a:cs typeface="B Nazanin" pitchFamily="2" charset="-78"/>
              </a:rPr>
              <a:t>داروهاي خاص </a:t>
            </a:r>
            <a:r>
              <a:rPr lang="fa-IR" dirty="0" smtClean="0">
                <a:solidFill>
                  <a:srgbClr val="002060"/>
                </a:solidFill>
                <a:cs typeface="B Nazanin" pitchFamily="2" charset="-78"/>
              </a:rPr>
              <a:t>براي از بين بردن سلولهاي بدخيمي است كه </a:t>
            </a:r>
            <a:r>
              <a:rPr lang="fa-IR" dirty="0" smtClean="0">
                <a:solidFill>
                  <a:srgbClr val="FF0000"/>
                </a:solidFill>
                <a:cs typeface="B Nazanin" pitchFamily="2" charset="-78"/>
              </a:rPr>
              <a:t>ازتومور اوليه جدا شده </a:t>
            </a:r>
            <a:r>
              <a:rPr lang="fa-IR" dirty="0" smtClean="0">
                <a:solidFill>
                  <a:srgbClr val="002060"/>
                </a:solidFill>
                <a:cs typeface="B Nazanin" pitchFamily="2" charset="-78"/>
              </a:rPr>
              <a:t>و </a:t>
            </a:r>
            <a:r>
              <a:rPr lang="fa-IR" dirty="0" smtClean="0">
                <a:solidFill>
                  <a:srgbClr val="FF0000"/>
                </a:solidFill>
                <a:cs typeface="B Nazanin" pitchFamily="2" charset="-78"/>
              </a:rPr>
              <a:t>وارد خون </a:t>
            </a:r>
            <a:r>
              <a:rPr lang="fa-IR" dirty="0" smtClean="0">
                <a:solidFill>
                  <a:srgbClr val="002060"/>
                </a:solidFill>
                <a:cs typeface="B Nazanin" pitchFamily="2" charset="-78"/>
              </a:rPr>
              <a:t>شده اند.</a:t>
            </a:r>
            <a:r>
              <a:rPr lang="fa-IR" dirty="0" smtClean="0">
                <a:cs typeface="B Nazanin" pitchFamily="2" charset="-78"/>
              </a:rPr>
              <a:t/>
            </a:r>
            <a:br>
              <a:rPr lang="fa-IR" dirty="0" smtClean="0">
                <a:cs typeface="B Nazanin" pitchFamily="2" charset="-78"/>
              </a:rPr>
            </a:br>
            <a:r>
              <a:rPr lang="fa-IR" dirty="0" smtClean="0">
                <a:cs typeface="B Nazanin" pitchFamily="2" charset="-78"/>
              </a:rPr>
              <a:t/>
            </a:r>
            <a:br>
              <a:rPr lang="fa-IR" dirty="0" smtClean="0">
                <a:cs typeface="B Nazanin" pitchFamily="2" charset="-78"/>
              </a:rPr>
            </a:br>
            <a:endParaRPr lang="en-US" dirty="0">
              <a:cs typeface="B Nazanin"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lgn="ctr"/>
            <a:r>
              <a:rPr lang="fa-IR" dirty="0" smtClean="0">
                <a:cs typeface="B Nazanin" pitchFamily="2" charset="-78"/>
              </a:rPr>
              <a:t>زنان</a:t>
            </a:r>
            <a:endParaRPr lang="en-US" dirty="0">
              <a:cs typeface="B Nazanin" pitchFamily="2" charset="-78"/>
            </a:endParaRPr>
          </a:p>
        </p:txBody>
      </p:sp>
      <p:sp>
        <p:nvSpPr>
          <p:cNvPr id="4" name="Text Placeholder 3"/>
          <p:cNvSpPr>
            <a:spLocks noGrp="1"/>
          </p:cNvSpPr>
          <p:nvPr>
            <p:ph type="body" sz="half" idx="3"/>
          </p:nvPr>
        </p:nvSpPr>
        <p:spPr/>
        <p:txBody>
          <a:bodyPr/>
          <a:lstStyle/>
          <a:p>
            <a:pPr algn="ctr"/>
            <a:r>
              <a:rPr lang="fa-IR" dirty="0" smtClean="0">
                <a:cs typeface="B Nazanin" pitchFamily="2" charset="-78"/>
              </a:rPr>
              <a:t>مردان</a:t>
            </a:r>
            <a:endParaRPr lang="en-US" dirty="0">
              <a:cs typeface="B Nazanin" pitchFamily="2" charset="-78"/>
            </a:endParaRPr>
          </a:p>
        </p:txBody>
      </p:sp>
      <p:graphicFrame>
        <p:nvGraphicFramePr>
          <p:cNvPr id="7" name="Content Placeholder 6"/>
          <p:cNvGraphicFramePr>
            <a:graphicFrameLocks noGrp="1"/>
          </p:cNvGraphicFramePr>
          <p:nvPr>
            <p:ph sz="quarter" idx="4"/>
            <p:extLst>
              <p:ext uri="{D42A27DB-BD31-4B8C-83A1-F6EECF244321}">
                <p14:modId xmlns="" xmlns:p14="http://schemas.microsoft.com/office/powerpoint/2010/main" val="2181970834"/>
              </p:ext>
            </p:extLst>
          </p:nvPr>
        </p:nvGraphicFramePr>
        <p:xfrm>
          <a:off x="4800600" y="2471738"/>
          <a:ext cx="4038600" cy="382111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pPr rtl="1"/>
            <a:r>
              <a:rPr lang="fa-IR" dirty="0" smtClean="0">
                <a:cs typeface="B Nazanin" pitchFamily="2" charset="-78"/>
              </a:rPr>
              <a:t>سرطان های با بروز بالا در ایران</a:t>
            </a:r>
            <a:endParaRPr lang="fa-IR" dirty="0">
              <a:cs typeface="B Nazanin" pitchFamily="2" charset="-78"/>
            </a:endParaRPr>
          </a:p>
        </p:txBody>
      </p:sp>
      <p:graphicFrame>
        <p:nvGraphicFramePr>
          <p:cNvPr id="9" name="Content Placeholder 6"/>
          <p:cNvGraphicFramePr>
            <a:graphicFrameLocks noGrp="1"/>
          </p:cNvGraphicFramePr>
          <p:nvPr>
            <p:ph sz="quarter" idx="2"/>
            <p:extLst>
              <p:ext uri="{D42A27DB-BD31-4B8C-83A1-F6EECF244321}">
                <p14:modId xmlns="" xmlns:p14="http://schemas.microsoft.com/office/powerpoint/2010/main" val="4134087201"/>
              </p:ext>
            </p:extLst>
          </p:nvPr>
        </p:nvGraphicFramePr>
        <p:xfrm>
          <a:off x="301625" y="2471738"/>
          <a:ext cx="4041775" cy="38179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9440645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rtl="1" eaLnBrk="1" hangingPunct="1"/>
            <a:r>
              <a:rPr lang="fa-IR" smtClean="0">
                <a:solidFill>
                  <a:schemeClr val="tx2"/>
                </a:solidFill>
                <a:cs typeface="B Mitra" panose="00000400000000000000" pitchFamily="2" charset="-78"/>
              </a:rPr>
              <a:t>سرطان در ایران</a:t>
            </a:r>
            <a:endParaRPr lang="en-US" smtClean="0">
              <a:solidFill>
                <a:schemeClr val="tx2"/>
              </a:solidFill>
              <a:cs typeface="B Mitra" panose="00000400000000000000" pitchFamily="2" charset="-78"/>
            </a:endParaRPr>
          </a:p>
        </p:txBody>
      </p:sp>
      <p:graphicFrame>
        <p:nvGraphicFramePr>
          <p:cNvPr id="5" name="Content Placeholder 4"/>
          <p:cNvGraphicFramePr>
            <a:graphicFrameLocks noGrp="1"/>
          </p:cNvGraphicFramePr>
          <p:nvPr>
            <p:ph sz="quarter" idx="1"/>
            <p:extLst>
              <p:ext uri="{D42A27DB-BD31-4B8C-83A1-F6EECF244321}">
                <p14:modId xmlns="" xmlns:p14="http://schemas.microsoft.com/office/powerpoint/2010/main" val="1197789761"/>
              </p:ext>
            </p:extLst>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570706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itchFamily="2" charset="-78"/>
              </a:rPr>
              <a:t>میزان بروز ومرگ سرطان در ایران</a:t>
            </a:r>
            <a:endParaRPr lang="fa-IR" dirty="0">
              <a:cs typeface="B Titr" pitchFamily="2" charset="-78"/>
            </a:endParaRPr>
          </a:p>
        </p:txBody>
      </p:sp>
      <p:sp>
        <p:nvSpPr>
          <p:cNvPr id="3" name="Content Placeholder 2"/>
          <p:cNvSpPr>
            <a:spLocks noGrp="1"/>
          </p:cNvSpPr>
          <p:nvPr>
            <p:ph sz="quarter" idx="1"/>
          </p:nvPr>
        </p:nvSpPr>
        <p:spPr/>
        <p:txBody>
          <a:bodyPr>
            <a:normAutofit/>
          </a:bodyPr>
          <a:lstStyle/>
          <a:p>
            <a:pPr marL="0" lvl="0" indent="0" algn="r" rtl="1">
              <a:buClr>
                <a:srgbClr val="53548A"/>
              </a:buClr>
              <a:buNone/>
            </a:pPr>
            <a:r>
              <a:rPr lang="fa-IR" sz="2400" dirty="0" smtClean="0">
                <a:solidFill>
                  <a:srgbClr val="0070C0"/>
                </a:solidFill>
                <a:cs typeface="B Titr" pitchFamily="2" charset="-78"/>
              </a:rPr>
              <a:t>85 هزار مورد بروز در سال 2012                     53هزار مرگ در سال 2012</a:t>
            </a:r>
          </a:p>
          <a:p>
            <a:pPr lvl="0" algn="r" rtl="1">
              <a:buClr>
                <a:srgbClr val="53548A"/>
              </a:buClr>
            </a:pPr>
            <a:endParaRPr lang="fa-IR" sz="2400" dirty="0">
              <a:solidFill>
                <a:srgbClr val="0070C0"/>
              </a:solidFill>
              <a:cs typeface="B Titr" pitchFamily="2" charset="-78"/>
            </a:endParaRPr>
          </a:p>
          <a:p>
            <a:pPr lvl="0" algn="r" rtl="1">
              <a:buClr>
                <a:srgbClr val="53548A"/>
              </a:buClr>
            </a:pPr>
            <a:endParaRPr lang="fa-IR" sz="2400" dirty="0" smtClean="0">
              <a:solidFill>
                <a:srgbClr val="0070C0"/>
              </a:solidFill>
              <a:cs typeface="B Titr" pitchFamily="2" charset="-78"/>
            </a:endParaRPr>
          </a:p>
          <a:p>
            <a:pPr lvl="0" algn="r" rtl="1">
              <a:buClr>
                <a:srgbClr val="53548A"/>
              </a:buClr>
            </a:pPr>
            <a:endParaRPr lang="fa-IR" sz="2400" dirty="0" smtClean="0">
              <a:solidFill>
                <a:srgbClr val="0070C0"/>
              </a:solidFill>
              <a:cs typeface="B Titr" pitchFamily="2" charset="-78"/>
            </a:endParaRPr>
          </a:p>
          <a:p>
            <a:pPr lvl="0" algn="r" rtl="1">
              <a:buClr>
                <a:srgbClr val="53548A"/>
              </a:buClr>
            </a:pPr>
            <a:endParaRPr lang="fa-IR" sz="2400" dirty="0">
              <a:solidFill>
                <a:srgbClr val="0070C0"/>
              </a:solidFill>
              <a:cs typeface="B Titr" pitchFamily="2" charset="-78"/>
            </a:endParaRPr>
          </a:p>
          <a:p>
            <a:pPr lvl="0" algn="r" rtl="1">
              <a:buClr>
                <a:srgbClr val="53548A"/>
              </a:buClr>
            </a:pPr>
            <a:endParaRPr lang="fa-IR" sz="2400" dirty="0" smtClean="0">
              <a:solidFill>
                <a:srgbClr val="0070C0"/>
              </a:solidFill>
              <a:cs typeface="B Titr" pitchFamily="2" charset="-78"/>
            </a:endParaRPr>
          </a:p>
          <a:p>
            <a:pPr lvl="0" algn="r" rtl="1">
              <a:buClr>
                <a:srgbClr val="53548A"/>
              </a:buClr>
            </a:pPr>
            <a:endParaRPr lang="fa-IR" sz="2400" dirty="0">
              <a:solidFill>
                <a:srgbClr val="0070C0"/>
              </a:solidFill>
              <a:cs typeface="B Titr" pitchFamily="2" charset="-78"/>
            </a:endParaRPr>
          </a:p>
          <a:p>
            <a:pPr marL="0" lvl="0" indent="0" algn="r" rtl="1">
              <a:buClr>
                <a:srgbClr val="53548A"/>
              </a:buClr>
              <a:buNone/>
            </a:pPr>
            <a:r>
              <a:rPr lang="fa-IR" sz="2400" dirty="0">
                <a:solidFill>
                  <a:srgbClr val="0070C0"/>
                </a:solidFill>
                <a:cs typeface="B Titr" pitchFamily="2" charset="-78"/>
              </a:rPr>
              <a:t>155 هزار مورد تا سال </a:t>
            </a:r>
            <a:r>
              <a:rPr lang="fa-IR" sz="2400" dirty="0" smtClean="0">
                <a:solidFill>
                  <a:srgbClr val="0070C0"/>
                </a:solidFill>
                <a:cs typeface="B Titr" pitchFamily="2" charset="-78"/>
              </a:rPr>
              <a:t>2030                               102 هزار مرگ تا سال 2030</a:t>
            </a:r>
            <a:endParaRPr lang="fa-IR" sz="2400" dirty="0">
              <a:solidFill>
                <a:srgbClr val="0070C0"/>
              </a:solidFill>
              <a:cs typeface="B Titr" pitchFamily="2" charset="-78"/>
            </a:endParaRPr>
          </a:p>
          <a:p>
            <a:pPr marL="0" lvl="0" indent="0" algn="r" rtl="1">
              <a:buClr>
                <a:srgbClr val="53548A"/>
              </a:buClr>
              <a:buNone/>
            </a:pPr>
            <a:endParaRPr lang="fa-IR" sz="2400" dirty="0">
              <a:solidFill>
                <a:srgbClr val="0070C0"/>
              </a:solidFill>
              <a:cs typeface="B Titr" pitchFamily="2" charset="-78"/>
            </a:endParaRPr>
          </a:p>
        </p:txBody>
      </p:sp>
      <p:sp>
        <p:nvSpPr>
          <p:cNvPr id="4" name="Left Arrow 3"/>
          <p:cNvSpPr/>
          <p:nvPr/>
        </p:nvSpPr>
        <p:spPr>
          <a:xfrm rot="16200000">
            <a:off x="5750420" y="2898652"/>
            <a:ext cx="2448272" cy="77266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Down Arrow 4"/>
          <p:cNvSpPr/>
          <p:nvPr/>
        </p:nvSpPr>
        <p:spPr>
          <a:xfrm>
            <a:off x="1979712" y="2060847"/>
            <a:ext cx="700656" cy="237626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p>
        </p:txBody>
      </p:sp>
    </p:spTree>
    <p:extLst>
      <p:ext uri="{BB962C8B-B14F-4D97-AF65-F5344CB8AC3E}">
        <p14:creationId xmlns="" xmlns:p14="http://schemas.microsoft.com/office/powerpoint/2010/main" val="794878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gn="ctr" eaLnBrk="1" hangingPunct="1"/>
            <a:r>
              <a:rPr lang="fa-IR" sz="2800" smtClean="0">
                <a:cs typeface="B Mitra" panose="00000400000000000000" pitchFamily="2" charset="-78"/>
              </a:rPr>
              <a:t>چرا سرطان رو به افزایش است؟</a:t>
            </a:r>
            <a:endParaRPr lang="en-US" sz="2800" smtClean="0">
              <a:cs typeface="B Mitra" panose="00000400000000000000" pitchFamily="2" charset="-78"/>
            </a:endParaRPr>
          </a:p>
        </p:txBody>
      </p:sp>
      <p:sp>
        <p:nvSpPr>
          <p:cNvPr id="25603" name="Text Placeholder 3"/>
          <p:cNvSpPr>
            <a:spLocks noGrp="1"/>
          </p:cNvSpPr>
          <p:nvPr>
            <p:ph type="body" sz="half" idx="2"/>
          </p:nvPr>
        </p:nvSpPr>
        <p:spPr/>
        <p:txBody>
          <a:bodyPr/>
          <a:lstStyle/>
          <a:p>
            <a:pPr algn="ctr" rtl="1" eaLnBrk="1" hangingPunct="1"/>
            <a:endParaRPr lang="en-US" sz="2800" smtClean="0">
              <a:cs typeface="B Mitra" panose="00000400000000000000" pitchFamily="2" charset="-78"/>
            </a:endParaRPr>
          </a:p>
          <a:p>
            <a:pPr algn="ctr" rtl="1" eaLnBrk="1" hangingPunct="1"/>
            <a:endParaRPr lang="en-US" sz="2800" smtClean="0">
              <a:cs typeface="B Mitra" panose="00000400000000000000" pitchFamily="2" charset="-78"/>
            </a:endParaRPr>
          </a:p>
          <a:p>
            <a:pPr algn="ctr" rtl="1" eaLnBrk="1" hangingPunct="1"/>
            <a:endParaRPr lang="en-US" sz="2800" smtClean="0">
              <a:cs typeface="B Mitra" panose="00000400000000000000" pitchFamily="2" charset="-78"/>
            </a:endParaRPr>
          </a:p>
          <a:p>
            <a:pPr algn="ctr" rtl="1" eaLnBrk="1" hangingPunct="1"/>
            <a:endParaRPr lang="fa-IR" sz="2800" smtClean="0">
              <a:cs typeface="B Mitra" panose="00000400000000000000" pitchFamily="2" charset="-78"/>
            </a:endParaRPr>
          </a:p>
          <a:p>
            <a:pPr algn="ctr" eaLnBrk="1" hangingPunct="1"/>
            <a:endParaRPr lang="fa-IR" sz="2800" smtClean="0">
              <a:cs typeface="B Mitra" panose="00000400000000000000" pitchFamily="2" charset="-78"/>
            </a:endParaRPr>
          </a:p>
          <a:p>
            <a:pPr algn="ctr" eaLnBrk="1" hangingPunct="1"/>
            <a:endParaRPr lang="en-US" sz="2800" smtClean="0">
              <a:cs typeface="B Mitra" panose="00000400000000000000" pitchFamily="2" charset="-78"/>
            </a:endParaRPr>
          </a:p>
        </p:txBody>
      </p:sp>
      <p:pic>
        <p:nvPicPr>
          <p:cNvPr id="25604" name="Picture Placeholder 4"/>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rcRect l="4247" r="4247"/>
          <a:stretch>
            <a:fillRect/>
          </a:stretch>
        </p:blipFill>
        <p:spPr/>
      </p:pic>
      <p:pic>
        <p:nvPicPr>
          <p:cNvPr id="2560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l="11719" t="13541" r="10156" b="28127"/>
          <a:stretch>
            <a:fillRect/>
          </a:stretch>
        </p:blipFill>
        <p:spPr bwMode="auto">
          <a:xfrm>
            <a:off x="3000375" y="609600"/>
            <a:ext cx="5915025"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9416834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Oriel">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0.xml><?xml version="1.0" encoding="utf-8"?>
<a:theme xmlns:a="http://schemas.openxmlformats.org/drawingml/2006/main" name="8_Civic">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9_Civic">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10_Civic">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3.xml><?xml version="1.0" encoding="utf-8"?>
<a:theme xmlns:a="http://schemas.openxmlformats.org/drawingml/2006/main" name="11_Civic">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4.xml><?xml version="1.0" encoding="utf-8"?>
<a:theme xmlns:a="http://schemas.openxmlformats.org/drawingml/2006/main" name="12_Civic">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5.xml><?xml version="1.0" encoding="utf-8"?>
<a:theme xmlns:a="http://schemas.openxmlformats.org/drawingml/2006/main" name="13_Civic">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6.xml><?xml version="1.0" encoding="utf-8"?>
<a:theme xmlns:a="http://schemas.openxmlformats.org/drawingml/2006/main" name="14_Civic">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7.xml><?xml version="1.0" encoding="utf-8"?>
<a:theme xmlns:a="http://schemas.openxmlformats.org/drawingml/2006/main" name="15_Civic">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8.xml><?xml version="1.0" encoding="utf-8"?>
<a:theme xmlns:a="http://schemas.openxmlformats.org/drawingml/2006/main" name="16_Civic">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9.xml><?xml version="1.0" encoding="utf-8"?>
<a:theme xmlns:a="http://schemas.openxmlformats.org/drawingml/2006/main" name="17_Civic">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ivic">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0.xml><?xml version="1.0" encoding="utf-8"?>
<a:theme xmlns:a="http://schemas.openxmlformats.org/drawingml/2006/main" name="18_Civic">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1.xml><?xml version="1.0" encoding="utf-8"?>
<a:theme xmlns:a="http://schemas.openxmlformats.org/drawingml/2006/main" name="19_Civic">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Civic">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2_Civic">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3_Civic">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4_Civic">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5_Civic">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6_Civic">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7_Civic">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798</TotalTime>
  <Words>2765</Words>
  <Application>Microsoft Office PowerPoint</Application>
  <PresentationFormat>On-screen Show (4:3)</PresentationFormat>
  <Paragraphs>326</Paragraphs>
  <Slides>50</Slides>
  <Notes>0</Notes>
  <HiddenSlides>0</HiddenSlides>
  <MMClips>0</MMClips>
  <ScaleCrop>false</ScaleCrop>
  <HeadingPairs>
    <vt:vector size="4" baseType="variant">
      <vt:variant>
        <vt:lpstr>Theme</vt:lpstr>
      </vt:variant>
      <vt:variant>
        <vt:i4>21</vt:i4>
      </vt:variant>
      <vt:variant>
        <vt:lpstr>Slide Titles</vt:lpstr>
      </vt:variant>
      <vt:variant>
        <vt:i4>50</vt:i4>
      </vt:variant>
    </vt:vector>
  </HeadingPairs>
  <TitlesOfParts>
    <vt:vector size="71" baseType="lpstr">
      <vt:lpstr>Oriel</vt:lpstr>
      <vt:lpstr>Civic</vt:lpstr>
      <vt:lpstr>1_Civic</vt:lpstr>
      <vt:lpstr>2_Civic</vt:lpstr>
      <vt:lpstr>3_Civic</vt:lpstr>
      <vt:lpstr>4_Civic</vt:lpstr>
      <vt:lpstr>5_Civic</vt:lpstr>
      <vt:lpstr>6_Civic</vt:lpstr>
      <vt:lpstr>7_Civic</vt:lpstr>
      <vt:lpstr>8_Civic</vt:lpstr>
      <vt:lpstr>9_Civic</vt:lpstr>
      <vt:lpstr>10_Civic</vt:lpstr>
      <vt:lpstr>11_Civic</vt:lpstr>
      <vt:lpstr>12_Civic</vt:lpstr>
      <vt:lpstr>13_Civic</vt:lpstr>
      <vt:lpstr>14_Civic</vt:lpstr>
      <vt:lpstr>15_Civic</vt:lpstr>
      <vt:lpstr>16_Civic</vt:lpstr>
      <vt:lpstr>17_Civic</vt:lpstr>
      <vt:lpstr>18_Civic</vt:lpstr>
      <vt:lpstr>19_Civic</vt:lpstr>
      <vt:lpstr>Slide 1</vt:lpstr>
      <vt:lpstr>به نام یگانه هستی بخش</vt:lpstr>
      <vt:lpstr>Slide 3</vt:lpstr>
      <vt:lpstr>وضعیت بیماری های غیرواگیر در ایران</vt:lpstr>
      <vt:lpstr>وضعیت سرطان در ایران و جهان (تعداد بروز موارد جدید و مرگ و میر سالیانه)</vt:lpstr>
      <vt:lpstr>سرطان های با بروز بالا در ایران</vt:lpstr>
      <vt:lpstr>سرطان در ایران</vt:lpstr>
      <vt:lpstr>میزان بروز ومرگ سرطان در ایران</vt:lpstr>
      <vt:lpstr>چرا سرطان رو به افزایش است؟</vt:lpstr>
      <vt:lpstr>افزایش سن جمعیت</vt:lpstr>
      <vt:lpstr>شرایط شیوه زندگی و عوامل محیطی در ایران</vt:lpstr>
      <vt:lpstr>سطوح گوناگون پیشگیری</vt:lpstr>
      <vt:lpstr>Slide 13</vt:lpstr>
      <vt:lpstr>Slide 14</vt:lpstr>
      <vt:lpstr>Slide 15</vt:lpstr>
      <vt:lpstr>Slide 16</vt:lpstr>
      <vt:lpstr>Slide 17</vt:lpstr>
      <vt:lpstr>Slide 18</vt:lpstr>
      <vt:lpstr>Slide 19</vt:lpstr>
      <vt:lpstr>مقایسه بروز سرطان کولورکتال در جهان</vt:lpstr>
      <vt:lpstr>بروز سرطان کولورکتال در ایران؛ مردان؛ 1389</vt:lpstr>
      <vt:lpstr>بروز سرطان کولورکتال در ایران؛ زنان؛ 1389</vt:lpstr>
      <vt:lpstr>روند بروز سرطان روده بزرگ در ایران</vt:lpstr>
      <vt:lpstr>عوامل خطر سرطان روده بزرگ </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   2- تست خون مخفي در مدفوع به روش ايمونولوژيك(FIT)     يا   IFOBT))</vt:lpstr>
      <vt:lpstr>Slide 42</vt:lpstr>
      <vt:lpstr>تشخیص زودهنگام سرطان روده بزرگ (گام اول بهورز)</vt:lpstr>
      <vt:lpstr>تشخیص زودهنگام سرطان روده بزرگ (گام دوم بهورز)</vt:lpstr>
      <vt:lpstr>تشخیص زودهنگام سرطان روده بزرگ (گام دوم بهورز)</vt:lpstr>
      <vt:lpstr>تشخیص زودهنگام سرطان روده بزرگ (گام دوم بهورز)</vt:lpstr>
      <vt:lpstr>تشخیص زودهنگام سرطان روده بزرگ (گام دوم بهورز)</vt:lpstr>
      <vt:lpstr>تشخیص زودهنگام سرطان روده بزرگ (سطح دو)</vt:lpstr>
      <vt:lpstr>3- كولونوسكوپي   </vt:lpstr>
      <vt:lpstr>Slide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Lenovo</cp:lastModifiedBy>
  <cp:revision>191</cp:revision>
  <dcterms:created xsi:type="dcterms:W3CDTF">2016-08-30T04:24:08Z</dcterms:created>
  <dcterms:modified xsi:type="dcterms:W3CDTF">2017-02-07T18:27:22Z</dcterms:modified>
</cp:coreProperties>
</file>